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0" r:id="rId2"/>
    <p:sldMasterId id="2147483653" r:id="rId3"/>
  </p:sldMasterIdLst>
  <p:notesMasterIdLst>
    <p:notesMasterId r:id="rId27"/>
  </p:notesMasterIdLst>
  <p:sldIdLst>
    <p:sldId id="277" r:id="rId4"/>
    <p:sldId id="258" r:id="rId5"/>
    <p:sldId id="294" r:id="rId6"/>
    <p:sldId id="260" r:id="rId7"/>
    <p:sldId id="292" r:id="rId8"/>
    <p:sldId id="261" r:id="rId9"/>
    <p:sldId id="288" r:id="rId10"/>
    <p:sldId id="281" r:id="rId11"/>
    <p:sldId id="263" r:id="rId12"/>
    <p:sldId id="264" r:id="rId13"/>
    <p:sldId id="265" r:id="rId14"/>
    <p:sldId id="266" r:id="rId15"/>
    <p:sldId id="297" r:id="rId16"/>
    <p:sldId id="282" r:id="rId17"/>
    <p:sldId id="262" r:id="rId18"/>
    <p:sldId id="296" r:id="rId19"/>
    <p:sldId id="289" r:id="rId20"/>
    <p:sldId id="298" r:id="rId21"/>
    <p:sldId id="299" r:id="rId22"/>
    <p:sldId id="286" r:id="rId23"/>
    <p:sldId id="271" r:id="rId24"/>
    <p:sldId id="1723" r:id="rId25"/>
    <p:sldId id="1728" r:id="rId26"/>
  </p:sldIdLst>
  <p:sldSz cx="12192000" cy="6858000"/>
  <p:notesSz cx="6858000" cy="9144000"/>
  <p:embeddedFontLst>
    <p:embeddedFont>
      <p:font typeface="方正粗黑宋简体" panose="02010600030101010101" charset="-122"/>
      <p:regular r:id="rId28"/>
    </p:embeddedFont>
    <p:embeddedFont>
      <p:font typeface="方正清刻本悦宋简体" panose="02010600030101010101" charset="-122"/>
      <p:regular r:id="rId29"/>
    </p:embeddedFont>
    <p:embeddedFont>
      <p:font typeface="微软雅黑" panose="020B0503020204020204" pitchFamily="34" charset="-122"/>
      <p:regular r:id="rId30"/>
      <p:bold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entury Gothic" panose="020B0502020202020204" pitchFamily="34" charset="0"/>
      <p:regular r:id="rId36"/>
      <p:bold r:id="rId37"/>
      <p:italic r:id="rId38"/>
      <p:boldItalic r:id="rId39"/>
    </p:embeddedFont>
    <p:embeddedFont>
      <p:font typeface="Constantia" panose="02030602050306030303" pitchFamily="18" charset="0"/>
      <p:regular r:id="rId40"/>
      <p:bold r:id="rId41"/>
      <p:italic r:id="rId42"/>
      <p:boldItalic r:id="rId43"/>
    </p:embeddedFont>
    <p:embeddedFont>
      <p:font typeface="Garamond" panose="02020404030301010803" pitchFamily="18" charset="0"/>
      <p:regular r:id="rId44"/>
      <p:bold r:id="rId45"/>
      <p:italic r:id="rId46"/>
    </p:embeddedFont>
    <p:embeddedFont>
      <p:font typeface="Segoe UI" panose="020B0502040204020203" pitchFamily="34" charset="0"/>
      <p:regular r:id="rId47"/>
      <p:bold r:id="rId48"/>
      <p:italic r:id="rId49"/>
      <p:boldItalic r:id="rId50"/>
    </p:embeddedFont>
    <p:embeddedFont>
      <p:font typeface="Segoe UI Light" panose="020B0502040204020203" pitchFamily="34" charset="0"/>
      <p:regular r:id="rId51"/>
      <p:italic r:id="rId52"/>
    </p:embeddedFont>
    <p:embeddedFont>
      <p:font typeface="等线" panose="02010600030101010101" pitchFamily="2" charset="-122"/>
      <p:regular r:id="rId53"/>
      <p:bold r:id="rId54"/>
    </p:embeddedFont>
    <p:embeddedFont>
      <p:font typeface="等线 Light" panose="02010600030101010101" pitchFamily="2" charset="-122"/>
      <p:regular r:id="rId5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456B"/>
    <a:srgbClr val="A5A5A5"/>
    <a:srgbClr val="8FAADC"/>
    <a:srgbClr val="2F5597"/>
    <a:srgbClr val="EA0000"/>
    <a:srgbClr val="3F455F"/>
    <a:srgbClr val="BFBFBF"/>
    <a:srgbClr val="4B4C53"/>
    <a:srgbClr val="E2E2E2"/>
    <a:srgbClr val="3146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46" autoAdjust="0"/>
    <p:restoredTop sz="94660"/>
  </p:normalViewPr>
  <p:slideViewPr>
    <p:cSldViewPr snapToGrid="0" showGuides="1">
      <p:cViewPr>
        <p:scale>
          <a:sx n="33" d="100"/>
          <a:sy n="33" d="100"/>
        </p:scale>
        <p:origin x="1272" y="1662"/>
      </p:cViewPr>
      <p:guideLst>
        <p:guide orient="horz" pos="220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4" d="100"/>
        <a:sy n="3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2.fntdata"/><Relationship Id="rId21" Type="http://schemas.openxmlformats.org/officeDocument/2006/relationships/slide" Target="slides/slide18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font" Target="fonts/font28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54" Type="http://schemas.openxmlformats.org/officeDocument/2006/relationships/font" Target="fonts/font2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font" Target="fonts/font26.fntdata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font" Target="fonts/font2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font" Target="fonts/font24.fntdata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39456B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00-4D81-A2D3-AD88C74D6E8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000-4D81-A2D3-AD88C74D6E8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000-4D81-A2D3-AD88C74D6E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05433352"/>
        <c:axId val="2105434008"/>
      </c:barChart>
      <c:catAx>
        <c:axId val="2105433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defRPr>
            </a:pPr>
            <a:endParaRPr lang="zh-CN"/>
          </a:p>
        </c:txPr>
        <c:crossAx val="2105434008"/>
        <c:crosses val="autoZero"/>
        <c:auto val="1"/>
        <c:lblAlgn val="ctr"/>
        <c:lblOffset val="100"/>
        <c:noMultiLvlLbl val="0"/>
      </c:catAx>
      <c:valAx>
        <c:axId val="2105434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05433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34925" cap="rnd">
              <a:solidFill>
                <a:srgbClr val="39456B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297-48A0-A301-1F0B546FB40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3492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297-48A0-A301-1F0B546FB40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34925" cap="rnd">
              <a:solidFill>
                <a:schemeClr val="accent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297-48A0-A301-1F0B546FB4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11893272"/>
        <c:axId val="1211890976"/>
      </c:lineChart>
      <c:catAx>
        <c:axId val="1211893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defRPr>
            </a:pPr>
            <a:endParaRPr lang="zh-CN"/>
          </a:p>
        </c:txPr>
        <c:crossAx val="1211890976"/>
        <c:crosses val="autoZero"/>
        <c:auto val="1"/>
        <c:lblAlgn val="ctr"/>
        <c:lblOffset val="100"/>
        <c:noMultiLvlLbl val="0"/>
      </c:catAx>
      <c:valAx>
        <c:axId val="1211890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11893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400240034408447"/>
          <c:y val="3.080594481965071E-2"/>
          <c:w val="0.55515924536046146"/>
          <c:h val="0.7659392097492324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rgbClr val="39456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3ED-44AD-A719-EC70B1A16999}"/>
              </c:ext>
            </c:extLst>
          </c:dPt>
          <c:dPt>
            <c:idx val="1"/>
            <c:bubble3D val="0"/>
            <c:spPr>
              <a:solidFill>
                <a:srgbClr val="2F559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B3ED-44AD-A719-EC70B1A16999}"/>
              </c:ext>
            </c:extLst>
          </c:dPt>
          <c:dPt>
            <c:idx val="2"/>
            <c:bubble3D val="0"/>
            <c:spPr>
              <a:solidFill>
                <a:srgbClr val="8FAAD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3ED-44AD-A719-EC70B1A16999}"/>
              </c:ext>
            </c:extLst>
          </c:dPt>
          <c:dPt>
            <c:idx val="3"/>
            <c:bubble3D val="0"/>
            <c:spPr>
              <a:solidFill>
                <a:srgbClr val="A5A5A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B3ED-44AD-A719-EC70B1A16999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ED-44AD-A719-EC70B1A169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3943332938611492"/>
          <c:w val="0.96188139154745789"/>
          <c:h val="0.1409629042339026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25179B-F467-4120-9FE6-48B224B7CC3C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B91ED-D55E-4611-8ED2-EE575B4B6F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9434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B91ED-D55E-4611-8ED2-EE575B4B6F1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6760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B91ED-D55E-4611-8ED2-EE575B4B6F1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013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B91ED-D55E-4611-8ED2-EE575B4B6F1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134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B91ED-D55E-4611-8ED2-EE575B4B6F1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742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B91ED-D55E-4611-8ED2-EE575B4B6F1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892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B91ED-D55E-4611-8ED2-EE575B4B6F1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407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B91ED-D55E-4611-8ED2-EE575B4B6F1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5160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B91ED-D55E-4611-8ED2-EE575B4B6F1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0425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B91ED-D55E-4611-8ED2-EE575B4B6F1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483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B91ED-D55E-4611-8ED2-EE575B4B6F1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1163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B91ED-D55E-4611-8ED2-EE575B4B6F1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569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B91ED-D55E-4611-8ED2-EE575B4B6F1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8100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B91ED-D55E-4611-8ED2-EE575B4B6F1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7252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6B91ED-D55E-4611-8ED2-EE575B4B6F1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4445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B91ED-D55E-4611-8ED2-EE575B4B6F1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879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B91ED-D55E-4611-8ED2-EE575B4B6F1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856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B91ED-D55E-4611-8ED2-EE575B4B6F1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6202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B91ED-D55E-4611-8ED2-EE575B4B6F1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56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B91ED-D55E-4611-8ED2-EE575B4B6F1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631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B91ED-D55E-4611-8ED2-EE575B4B6F1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13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B91ED-D55E-4611-8ED2-EE575B4B6F1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92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1949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9021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527683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028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1881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6382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5766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4592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jpe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0.svg"/><Relationship Id="rId10" Type="http://schemas.openxmlformats.org/officeDocument/2006/relationships/image" Target="../media/image19.jpg"/><Relationship Id="rId4" Type="http://schemas.openxmlformats.org/officeDocument/2006/relationships/image" Target="../media/image9.png"/><Relationship Id="rId9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新视频_大">
            <a:hlinkClick r:id="" action="ppaction://media"/>
            <a:extLst>
              <a:ext uri="{FF2B5EF4-FFF2-40B4-BE49-F238E27FC236}">
                <a16:creationId xmlns:a16="http://schemas.microsoft.com/office/drawing/2014/main" id="{A4BFC505-20D7-492E-A22B-738140A503A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21" end="2029.3125"/>
                </p14:media>
              </p:ext>
            </p:extLst>
          </p:nvPr>
        </p:nvPicPr>
        <p:blipFill rotWithShape="1">
          <a:blip r:embed="rId5"/>
          <a:srcRect l="625" t="15367" r="13049" b="-13530"/>
          <a:stretch/>
        </p:blipFill>
        <p:spPr>
          <a:xfrm>
            <a:off x="-3168000" y="7200"/>
            <a:ext cx="15408000" cy="9612000"/>
          </a:xfrm>
          <a:prstGeom prst="rect">
            <a:avLst/>
          </a:prstGeom>
          <a:solidFill>
            <a:srgbClr val="4F81BD"/>
          </a:solidFill>
          <a:ln>
            <a:noFill/>
          </a:ln>
          <a:effectLst>
            <a:innerShdw blurRad="469900">
              <a:srgbClr val="000000">
                <a:alpha val="86000"/>
              </a:srgbClr>
            </a:innerShdw>
          </a:effectLst>
          <a:scene3d>
            <a:camera prst="orthographicFront"/>
            <a:lightRig rig="soft" dir="t"/>
          </a:scene3d>
          <a:sp3d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13C6ECC-A72D-4F37-8591-A27AE77FD318}"/>
              </a:ext>
            </a:extLst>
          </p:cNvPr>
          <p:cNvSpPr/>
          <p:nvPr/>
        </p:nvSpPr>
        <p:spPr>
          <a:xfrm>
            <a:off x="-1219200" y="-8039100"/>
            <a:ext cx="14973300" cy="798243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0000">
                <a:srgbClr val="838584">
                  <a:alpha val="82000"/>
                </a:srgbClr>
              </a:gs>
              <a:gs pos="72000">
                <a:srgbClr val="1E2320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1BEF9D-5F9F-4904-9455-4FC7CD19F891}"/>
              </a:ext>
            </a:extLst>
          </p:cNvPr>
          <p:cNvSpPr/>
          <p:nvPr/>
        </p:nvSpPr>
        <p:spPr>
          <a:xfrm>
            <a:off x="0" y="-6977833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D3B5B99-4F74-4D66-87EB-4CB53F1216DE}"/>
              </a:ext>
            </a:extLst>
          </p:cNvPr>
          <p:cNvGrpSpPr/>
          <p:nvPr/>
        </p:nvGrpSpPr>
        <p:grpSpPr>
          <a:xfrm>
            <a:off x="-57150" y="0"/>
            <a:ext cx="12249150" cy="6877050"/>
            <a:chOff x="-57150" y="0"/>
            <a:chExt cx="12249150" cy="6877050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DF11F009-2713-446E-87C1-D697862572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71" r="17920"/>
            <a:stretch/>
          </p:blipFill>
          <p:spPr>
            <a:xfrm>
              <a:off x="-57150" y="0"/>
              <a:ext cx="8039100" cy="6877050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B218C384-113B-46CC-A38A-E1DC6081A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44" r="65479"/>
            <a:stretch>
              <a:fillRect/>
            </a:stretch>
          </p:blipFill>
          <p:spPr>
            <a:xfrm>
              <a:off x="7658100" y="0"/>
              <a:ext cx="4533900" cy="6877050"/>
            </a:xfrm>
            <a:custGeom>
              <a:avLst/>
              <a:gdLst>
                <a:gd name="connsiteX0" fmla="*/ 0 w 4533900"/>
                <a:gd name="connsiteY0" fmla="*/ 0 h 6877050"/>
                <a:gd name="connsiteX1" fmla="*/ 4533900 w 4533900"/>
                <a:gd name="connsiteY1" fmla="*/ 0 h 6877050"/>
                <a:gd name="connsiteX2" fmla="*/ 4533900 w 4533900"/>
                <a:gd name="connsiteY2" fmla="*/ 6877050 h 6877050"/>
                <a:gd name="connsiteX3" fmla="*/ 0 w 4533900"/>
                <a:gd name="connsiteY3" fmla="*/ 6877050 h 687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3900" h="6877050">
                  <a:moveTo>
                    <a:pt x="0" y="0"/>
                  </a:moveTo>
                  <a:lnTo>
                    <a:pt x="4533900" y="0"/>
                  </a:lnTo>
                  <a:lnTo>
                    <a:pt x="4533900" y="6877050"/>
                  </a:lnTo>
                  <a:lnTo>
                    <a:pt x="0" y="6877050"/>
                  </a:lnTo>
                  <a:close/>
                </a:path>
              </a:pathLst>
            </a:cu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D01E8E56-4629-4DFA-8567-C52B6E3A993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636" y="-5660481"/>
            <a:ext cx="2216728" cy="2081646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4537AC16-F960-44B6-A077-BA61CD35C26B}"/>
              </a:ext>
            </a:extLst>
          </p:cNvPr>
          <p:cNvSpPr/>
          <p:nvPr/>
        </p:nvSpPr>
        <p:spPr>
          <a:xfrm>
            <a:off x="0" y="6286500"/>
            <a:ext cx="12192000" cy="571500"/>
          </a:xfrm>
          <a:prstGeom prst="rect">
            <a:avLst/>
          </a:prstGeom>
          <a:solidFill>
            <a:srgbClr val="303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FCD8E4C-46CF-4979-9570-BFBBF57816A6}"/>
              </a:ext>
            </a:extLst>
          </p:cNvPr>
          <p:cNvSpPr txBox="1"/>
          <p:nvPr/>
        </p:nvSpPr>
        <p:spPr>
          <a:xfrm>
            <a:off x="1381140" y="-3349389"/>
            <a:ext cx="93976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blipFill dpi="0" rotWithShape="1">
                  <a:blip r:embed="rId8">
                    <a:alphaModFix amt="78000"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广东广雅中学通用模板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67698B1-6384-4E85-A70C-C62F65E83363}"/>
              </a:ext>
            </a:extLst>
          </p:cNvPr>
          <p:cNvSpPr txBox="1"/>
          <p:nvPr/>
        </p:nvSpPr>
        <p:spPr>
          <a:xfrm>
            <a:off x="2668004" y="-2544321"/>
            <a:ext cx="6876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spc="600" dirty="0">
                <a:blipFill dpi="0" rotWithShape="1">
                  <a:blip r:embed="rId8">
                    <a:alphaModFix amt="78000"/>
                  </a:blip>
                  <a:srcRect/>
                  <a:tile tx="635000" ty="-635000" sx="100000" sy="100000" flip="none" algn="tl"/>
                </a:blipFill>
                <a:latin typeface="Constantia" panose="02030602050306030303" pitchFamily="18" charset="0"/>
                <a:ea typeface="方正清刻本悦宋简体" panose="02000000000000000000" pitchFamily="2" charset="-122"/>
              </a:rPr>
              <a:t>GUANGDONG GUANGYA HIGH SCHOOL</a:t>
            </a:r>
            <a:endParaRPr lang="zh-CN" altLang="en-US" b="1" spc="600" dirty="0">
              <a:blipFill dpi="0" rotWithShape="1">
                <a:blip r:embed="rId8">
                  <a:alphaModFix amt="78000"/>
                </a:blip>
                <a:srcRect/>
                <a:tile tx="635000" ty="-635000" sx="100000" sy="100000" flip="none" algn="tl"/>
              </a:blipFill>
              <a:latin typeface="Constantia" panose="02030602050306030303" pitchFamily="18" charset="0"/>
              <a:ea typeface="方正清刻本悦宋简体" panose="02000000000000000000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8A31DE7-9F1C-4269-A84C-DCF9217DE400}"/>
              </a:ext>
            </a:extLst>
          </p:cNvPr>
          <p:cNvSpPr txBox="1"/>
          <p:nvPr/>
        </p:nvSpPr>
        <p:spPr>
          <a:xfrm>
            <a:off x="5046848" y="-1927864"/>
            <a:ext cx="2129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spc="600" dirty="0">
                <a:blipFill dpi="0" rotWithShape="1">
                  <a:blip r:embed="rId8">
                    <a:alphaModFix amt="78000"/>
                  </a:blip>
                  <a:srcRect/>
                  <a:tile tx="635000" ty="-635000" sx="100000" sy="100000" flip="none" algn="tl"/>
                </a:blipFill>
                <a:latin typeface="Constantia" panose="02030602050306030303" pitchFamily="18" charset="0"/>
                <a:ea typeface="方正清刻本悦宋简体" panose="02000000000000000000" pitchFamily="2" charset="-122"/>
              </a:rPr>
              <a:t>主讲人：</a:t>
            </a:r>
            <a:r>
              <a:rPr lang="en-US" altLang="zh-CN" b="1" spc="600" dirty="0">
                <a:blipFill dpi="0" rotWithShape="1">
                  <a:blip r:embed="rId8">
                    <a:alphaModFix amt="78000"/>
                  </a:blip>
                  <a:srcRect/>
                  <a:tile tx="635000" ty="-635000" sx="100000" sy="100000" flip="none" algn="tl"/>
                </a:blipFill>
                <a:latin typeface="Constantia" panose="02030602050306030303" pitchFamily="18" charset="0"/>
                <a:ea typeface="方正清刻本悦宋简体" panose="02000000000000000000" pitchFamily="2" charset="-122"/>
              </a:rPr>
              <a:t>XXX</a:t>
            </a:r>
            <a:endParaRPr lang="zh-CN" altLang="en-US" b="1" spc="600" dirty="0">
              <a:blipFill dpi="0" rotWithShape="1">
                <a:blip r:embed="rId8">
                  <a:alphaModFix amt="78000"/>
                </a:blip>
                <a:srcRect/>
                <a:tile tx="635000" ty="-635000" sx="100000" sy="100000" flip="none" algn="tl"/>
              </a:blipFill>
              <a:latin typeface="Constantia" panose="02030602050306030303" pitchFamily="18" charset="0"/>
              <a:ea typeface="方正清刻本悦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859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343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85185E-6 L 4.79167E-6 1.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000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987 0.34931 L 0.09987 1.3513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9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1.11111E-6 L 0 1.0673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335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1.11111E-6 L 0 0.9946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45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6 4.81481E-6 L 2.08333E-6 0.9946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2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25E-6 1.48148E-6 L -1.25E-6 0.9946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2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875E-6 -3.33333E-6 L -1.875E-6 0.99468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343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6" grpId="0" animBg="1"/>
      <p:bldP spid="7" grpId="0" animBg="1"/>
      <p:bldP spid="20" grpId="1" animBg="1"/>
      <p:bldP spid="22" grpId="0"/>
      <p:bldP spid="23" grpId="0"/>
      <p:bldP spid="2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24FC9B24-5DAF-4919-A9D1-68B5488D84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4568265"/>
              </p:ext>
            </p:extLst>
          </p:nvPr>
        </p:nvGraphicFramePr>
        <p:xfrm>
          <a:off x="2656615" y="1851660"/>
          <a:ext cx="6878770" cy="44695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F4996544-6649-4A1E-BC1A-6CEC5104DD19}"/>
              </a:ext>
            </a:extLst>
          </p:cNvPr>
          <p:cNvSpPr txBox="1"/>
          <p:nvPr/>
        </p:nvSpPr>
        <p:spPr>
          <a:xfrm>
            <a:off x="4225062" y="1261310"/>
            <a:ext cx="4870682" cy="584775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r>
              <a:rPr lang="en-US" altLang="zh-CN" sz="3200" b="1" spc="600" dirty="0">
                <a:blipFill dpi="0" rotWithShape="1">
                  <a:blip r:embed="rId4">
                    <a:alphaModFix amt="78000"/>
                    <a:extLst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【</a:t>
            </a:r>
            <a:r>
              <a:rPr lang="zh-CN" altLang="en-US" sz="3200" b="1" spc="600" dirty="0">
                <a:blipFill dpi="0" rotWithShape="1">
                  <a:blip r:embed="rId4">
                    <a:alphaModFix amt="78000"/>
                    <a:extLst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请输入标题</a:t>
            </a:r>
            <a:r>
              <a:rPr lang="en-US" altLang="zh-CN" sz="3200" b="1" spc="600" dirty="0">
                <a:blipFill dpi="0" rotWithShape="1">
                  <a:blip r:embed="rId4">
                    <a:alphaModFix amt="78000"/>
                    <a:extLst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】</a:t>
            </a:r>
            <a:endParaRPr lang="zh-CN" altLang="en-US" sz="3200" b="1" spc="600" dirty="0">
              <a:blipFill dpi="0" rotWithShape="1">
                <a:blip r:embed="rId4">
                  <a:alphaModFix amt="78000"/>
                  <a:extLst/>
                </a:blip>
                <a:srcRect/>
                <a:tile tx="635000" ty="-635000" sx="100000" sy="100000" flip="none" algn="tl"/>
              </a:blip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46D16F2-D698-4F44-9F30-916407AB8CAE}"/>
              </a:ext>
            </a:extLst>
          </p:cNvPr>
          <p:cNvSpPr txBox="1"/>
          <p:nvPr/>
        </p:nvSpPr>
        <p:spPr>
          <a:xfrm>
            <a:off x="253799" y="192532"/>
            <a:ext cx="111740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blipFill dpi="0" rotWithShape="1">
                  <a:blip r:embed="rId4">
                    <a:alphaModFix amt="78000"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数 学</a:t>
            </a: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C88DA824-0398-4CE6-9A0A-6C027673E1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73872" y="242644"/>
            <a:ext cx="462128" cy="46212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BC19B1D-68F0-41D1-A823-F381CA65CD57}"/>
              </a:ext>
            </a:extLst>
          </p:cNvPr>
          <p:cNvSpPr txBox="1"/>
          <p:nvPr/>
        </p:nvSpPr>
        <p:spPr>
          <a:xfrm>
            <a:off x="1871591" y="192532"/>
            <a:ext cx="4870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blipFill dpi="0" rotWithShape="1">
                  <a:blip r:embed="rId4">
                    <a:alphaModFix amt="78000"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常用图表</a:t>
            </a:r>
          </a:p>
        </p:txBody>
      </p:sp>
    </p:spTree>
    <p:extLst>
      <p:ext uri="{BB962C8B-B14F-4D97-AF65-F5344CB8AC3E}">
        <p14:creationId xmlns:p14="http://schemas.microsoft.com/office/powerpoint/2010/main" val="3282640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38C8761B-4AD3-427B-9E62-76FF0DB504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9042985"/>
              </p:ext>
            </p:extLst>
          </p:nvPr>
        </p:nvGraphicFramePr>
        <p:xfrm>
          <a:off x="2670628" y="2067339"/>
          <a:ext cx="6850743" cy="39487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85450EB6-39F3-4629-9D56-77540D4CEB1B}"/>
              </a:ext>
            </a:extLst>
          </p:cNvPr>
          <p:cNvSpPr txBox="1"/>
          <p:nvPr/>
        </p:nvSpPr>
        <p:spPr>
          <a:xfrm>
            <a:off x="253799" y="192532"/>
            <a:ext cx="111740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blipFill dpi="0" rotWithShape="1">
                  <a:blip r:embed="rId4">
                    <a:alphaModFix amt="78000"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数 学</a:t>
            </a: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D97FE813-7615-4E56-9878-FC6674A45B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73872" y="242644"/>
            <a:ext cx="462128" cy="46212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2833B4B-BF3D-4CAB-A7A3-DE5D218FD1F4}"/>
              </a:ext>
            </a:extLst>
          </p:cNvPr>
          <p:cNvSpPr txBox="1"/>
          <p:nvPr/>
        </p:nvSpPr>
        <p:spPr>
          <a:xfrm>
            <a:off x="1871591" y="192532"/>
            <a:ext cx="4870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blipFill dpi="0" rotWithShape="1">
                  <a:blip r:embed="rId4">
                    <a:alphaModFix amt="78000"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常用图表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125200E-0192-4987-9777-5DF57D83444B}"/>
              </a:ext>
            </a:extLst>
          </p:cNvPr>
          <p:cNvSpPr txBox="1"/>
          <p:nvPr/>
        </p:nvSpPr>
        <p:spPr>
          <a:xfrm>
            <a:off x="3660659" y="1261310"/>
            <a:ext cx="4870682" cy="584775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3200" b="1" spc="600" dirty="0">
                <a:blipFill dpi="0" rotWithShape="1">
                  <a:blip r:embed="rId4">
                    <a:alphaModFix amt="78000"/>
                    <a:extLst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【</a:t>
            </a:r>
            <a:r>
              <a:rPr lang="zh-CN" altLang="en-US" sz="3200" b="1" spc="600" dirty="0">
                <a:blipFill dpi="0" rotWithShape="1">
                  <a:blip r:embed="rId4">
                    <a:alphaModFix amt="78000"/>
                    <a:extLst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请输入标题</a:t>
            </a:r>
            <a:r>
              <a:rPr lang="en-US" altLang="zh-CN" sz="3200" b="1" spc="600" dirty="0">
                <a:blipFill dpi="0" rotWithShape="1">
                  <a:blip r:embed="rId4">
                    <a:alphaModFix amt="78000"/>
                    <a:extLst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】</a:t>
            </a:r>
            <a:endParaRPr lang="zh-CN" altLang="en-US" sz="3200" b="1" spc="600" dirty="0">
              <a:blipFill dpi="0" rotWithShape="1">
                <a:blip r:embed="rId4">
                  <a:alphaModFix amt="78000"/>
                  <a:extLst/>
                </a:blip>
                <a:srcRect/>
                <a:tile tx="635000" ty="-635000" sx="100000" sy="100000" flip="none" algn="tl"/>
              </a:blip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3782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AFEBE624-D9D7-411D-A18D-48FE4E12EC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8338946"/>
              </p:ext>
            </p:extLst>
          </p:nvPr>
        </p:nvGraphicFramePr>
        <p:xfrm>
          <a:off x="3096177" y="1985231"/>
          <a:ext cx="6256603" cy="45348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AD26D389-ED75-41AB-8264-B6F7B253CB62}"/>
              </a:ext>
            </a:extLst>
          </p:cNvPr>
          <p:cNvSpPr txBox="1"/>
          <p:nvPr/>
        </p:nvSpPr>
        <p:spPr>
          <a:xfrm>
            <a:off x="253799" y="192532"/>
            <a:ext cx="111740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blipFill dpi="0" rotWithShape="1">
                  <a:blip r:embed="rId4">
                    <a:alphaModFix amt="78000"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数 学</a:t>
            </a: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164E8FCD-F15E-49A5-904D-FC62EF73ED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73872" y="242644"/>
            <a:ext cx="462128" cy="46212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AC12406-C4F9-4B97-B999-D230E058B4C8}"/>
              </a:ext>
            </a:extLst>
          </p:cNvPr>
          <p:cNvSpPr txBox="1"/>
          <p:nvPr/>
        </p:nvSpPr>
        <p:spPr>
          <a:xfrm>
            <a:off x="1871591" y="192532"/>
            <a:ext cx="4870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blipFill dpi="0" rotWithShape="1">
                  <a:blip r:embed="rId4">
                    <a:alphaModFix amt="78000"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常用图表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BDCD9E2-03C6-4CE5-AC36-B109C7778557}"/>
              </a:ext>
            </a:extLst>
          </p:cNvPr>
          <p:cNvSpPr txBox="1"/>
          <p:nvPr/>
        </p:nvSpPr>
        <p:spPr>
          <a:xfrm>
            <a:off x="4225062" y="1261310"/>
            <a:ext cx="4870682" cy="584775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r>
              <a:rPr lang="en-US" altLang="zh-CN" sz="3200" b="1" spc="600" dirty="0">
                <a:blipFill dpi="0" rotWithShape="1">
                  <a:blip r:embed="rId4">
                    <a:alphaModFix amt="78000"/>
                    <a:extLst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【</a:t>
            </a:r>
            <a:r>
              <a:rPr lang="zh-CN" altLang="en-US" sz="3200" b="1" spc="600" dirty="0">
                <a:blipFill dpi="0" rotWithShape="1">
                  <a:blip r:embed="rId4">
                    <a:alphaModFix amt="78000"/>
                    <a:extLst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请输入标题</a:t>
            </a:r>
            <a:r>
              <a:rPr lang="en-US" altLang="zh-CN" sz="3200" b="1" spc="600" dirty="0">
                <a:blipFill dpi="0" rotWithShape="1">
                  <a:blip r:embed="rId4">
                    <a:alphaModFix amt="78000"/>
                    <a:extLst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】</a:t>
            </a:r>
            <a:endParaRPr lang="zh-CN" altLang="en-US" sz="3200" b="1" spc="600" dirty="0">
              <a:blipFill dpi="0" rotWithShape="1">
                <a:blip r:embed="rId4">
                  <a:alphaModFix amt="78000"/>
                  <a:extLst/>
                </a:blip>
                <a:srcRect/>
                <a:tile tx="635000" ty="-635000" sx="100000" sy="100000" flip="none" algn="tl"/>
              </a:blip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4016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DA51DB5-ED6D-49CE-9F4F-3BC828F5D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62300" y="0"/>
            <a:ext cx="9258300" cy="694372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E7497F47-D568-4F98-80EB-0A20785FE754}"/>
              </a:ext>
            </a:extLst>
          </p:cNvPr>
          <p:cNvSpPr txBox="1"/>
          <p:nvPr/>
        </p:nvSpPr>
        <p:spPr>
          <a:xfrm>
            <a:off x="6983582" y="915343"/>
            <a:ext cx="714375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4400" b="1" dirty="0">
                <a:solidFill>
                  <a:schemeClr val="bg1">
                    <a:lumMod val="95000"/>
                    <a:alpha val="59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雅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0F66B0F-FBBB-4727-8F3C-21D7EF364B12}"/>
              </a:ext>
            </a:extLst>
          </p:cNvPr>
          <p:cNvGrpSpPr/>
          <p:nvPr/>
        </p:nvGrpSpPr>
        <p:grpSpPr>
          <a:xfrm>
            <a:off x="7063924" y="2508681"/>
            <a:ext cx="4870683" cy="1926359"/>
            <a:chOff x="5287107" y="2346644"/>
            <a:chExt cx="4870683" cy="1926359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FB527C9-8532-4A10-8C27-3D4F0DA5ECB7}"/>
                </a:ext>
              </a:extLst>
            </p:cNvPr>
            <p:cNvSpPr txBox="1"/>
            <p:nvPr/>
          </p:nvSpPr>
          <p:spPr>
            <a:xfrm>
              <a:off x="6002723" y="2346644"/>
              <a:ext cx="34394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b="1" dirty="0">
                  <a:blipFill dpi="0" rotWithShape="1">
                    <a:blip r:embed="rId4">
                      <a:alphaModFix amt="78000"/>
                    </a:blip>
                    <a:srcRect/>
                    <a:tile tx="635000" ty="-635000" sx="100000" sy="100000" flip="none" algn="tl"/>
                  </a:blip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第二部分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87FA9F1-B06D-469B-9AB5-65D66A42ED38}"/>
                </a:ext>
              </a:extLst>
            </p:cNvPr>
            <p:cNvSpPr txBox="1"/>
            <p:nvPr/>
          </p:nvSpPr>
          <p:spPr>
            <a:xfrm>
              <a:off x="5287107" y="3349673"/>
              <a:ext cx="487068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b="1" dirty="0">
                  <a:blipFill dpi="0" rotWithShape="1">
                    <a:blip r:embed="rId4">
                      <a:alphaModFix amt="78000"/>
                    </a:blip>
                    <a:srcRect/>
                    <a:tile tx="635000" ty="-635000" sx="100000" sy="100000" flip="none" algn="tl"/>
                  </a:blip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常用会议模板</a:t>
              </a:r>
            </a:p>
          </p:txBody>
        </p:sp>
      </p:grp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13976CD3-F10A-4537-A0C8-F0807E32E5EB}"/>
              </a:ext>
            </a:extLst>
          </p:cNvPr>
          <p:cNvCxnSpPr/>
          <p:nvPr/>
        </p:nvCxnSpPr>
        <p:spPr>
          <a:xfrm>
            <a:off x="6983582" y="2152650"/>
            <a:ext cx="4315750" cy="0"/>
          </a:xfrm>
          <a:prstGeom prst="line">
            <a:avLst/>
          </a:prstGeom>
          <a:ln w="19050">
            <a:solidFill>
              <a:srgbClr val="3F45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EF64F57-0D54-4C38-907B-E09A9FC30A2B}"/>
              </a:ext>
            </a:extLst>
          </p:cNvPr>
          <p:cNvCxnSpPr/>
          <p:nvPr/>
        </p:nvCxnSpPr>
        <p:spPr>
          <a:xfrm>
            <a:off x="6983582" y="4686300"/>
            <a:ext cx="4315750" cy="0"/>
          </a:xfrm>
          <a:prstGeom prst="line">
            <a:avLst/>
          </a:prstGeom>
          <a:ln w="19050">
            <a:solidFill>
              <a:srgbClr val="3F45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113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组合 295">
            <a:extLst>
              <a:ext uri="{FF2B5EF4-FFF2-40B4-BE49-F238E27FC236}">
                <a16:creationId xmlns:a16="http://schemas.microsoft.com/office/drawing/2014/main" id="{3AD4453F-C840-454A-B69A-C2D5FB0C7281}"/>
              </a:ext>
            </a:extLst>
          </p:cNvPr>
          <p:cNvGrpSpPr/>
          <p:nvPr/>
        </p:nvGrpSpPr>
        <p:grpSpPr>
          <a:xfrm>
            <a:off x="844022" y="1588295"/>
            <a:ext cx="3897309" cy="3897309"/>
            <a:chOff x="844022" y="1588295"/>
            <a:chExt cx="3897309" cy="3897309"/>
          </a:xfrm>
        </p:grpSpPr>
        <p:sp>
          <p:nvSpPr>
            <p:cNvPr id="234" name="文本框 233">
              <a:extLst>
                <a:ext uri="{FF2B5EF4-FFF2-40B4-BE49-F238E27FC236}">
                  <a16:creationId xmlns:a16="http://schemas.microsoft.com/office/drawing/2014/main" id="{18AC79F5-9E98-4967-AA2C-3B61CA744330}"/>
                </a:ext>
              </a:extLst>
            </p:cNvPr>
            <p:cNvSpPr txBox="1"/>
            <p:nvPr/>
          </p:nvSpPr>
          <p:spPr>
            <a:xfrm>
              <a:off x="1763964" y="2312248"/>
              <a:ext cx="235185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800" b="1" dirty="0">
                  <a:solidFill>
                    <a:schemeClr val="bg1">
                      <a:lumMod val="85000"/>
                      <a:alpha val="50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食</a:t>
              </a:r>
            </a:p>
          </p:txBody>
        </p:sp>
        <p:sp>
          <p:nvSpPr>
            <p:cNvPr id="232" name="文本框 231">
              <a:extLst>
                <a:ext uri="{FF2B5EF4-FFF2-40B4-BE49-F238E27FC236}">
                  <a16:creationId xmlns:a16="http://schemas.microsoft.com/office/drawing/2014/main" id="{F15241B3-5318-4D51-B02B-2CCDD5591EAE}"/>
                </a:ext>
              </a:extLst>
            </p:cNvPr>
            <p:cNvSpPr txBox="1"/>
            <p:nvPr/>
          </p:nvSpPr>
          <p:spPr>
            <a:xfrm>
              <a:off x="1657365" y="3244562"/>
              <a:ext cx="23518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blipFill dpi="0" rotWithShape="1">
                    <a:blip r:embed="rId3">
                      <a:alphaModFix amt="78000"/>
                    </a:blip>
                    <a:srcRect/>
                    <a:tile tx="635000" ty="-635000" sx="100000" sy="100000" flip="none" algn="tl"/>
                  </a:blip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今晚吃什么</a:t>
              </a:r>
            </a:p>
          </p:txBody>
        </p:sp>
        <p:sp>
          <p:nvSpPr>
            <p:cNvPr id="237" name="任意多边形: 形状 236">
              <a:extLst>
                <a:ext uri="{FF2B5EF4-FFF2-40B4-BE49-F238E27FC236}">
                  <a16:creationId xmlns:a16="http://schemas.microsoft.com/office/drawing/2014/main" id="{3FFF9BE7-0099-4D70-9A9E-BC0D6310F72D}"/>
                </a:ext>
              </a:extLst>
            </p:cNvPr>
            <p:cNvSpPr/>
            <p:nvPr/>
          </p:nvSpPr>
          <p:spPr>
            <a:xfrm>
              <a:off x="844022" y="1588295"/>
              <a:ext cx="3897309" cy="3897309"/>
            </a:xfrm>
            <a:custGeom>
              <a:avLst/>
              <a:gdLst>
                <a:gd name="connsiteX0" fmla="*/ 1806998 w 3613998"/>
                <a:gd name="connsiteY0" fmla="*/ 447537 h 3613998"/>
                <a:gd name="connsiteX1" fmla="*/ 447537 w 3613998"/>
                <a:gd name="connsiteY1" fmla="*/ 1806998 h 3613998"/>
                <a:gd name="connsiteX2" fmla="*/ 1806998 w 3613998"/>
                <a:gd name="connsiteY2" fmla="*/ 3166459 h 3613998"/>
                <a:gd name="connsiteX3" fmla="*/ 3166459 w 3613998"/>
                <a:gd name="connsiteY3" fmla="*/ 1806998 h 3613998"/>
                <a:gd name="connsiteX4" fmla="*/ 1806998 w 3613998"/>
                <a:gd name="connsiteY4" fmla="*/ 447537 h 3613998"/>
                <a:gd name="connsiteX5" fmla="*/ 1806999 w 3613998"/>
                <a:gd name="connsiteY5" fmla="*/ 0 h 3613998"/>
                <a:gd name="connsiteX6" fmla="*/ 3613998 w 3613998"/>
                <a:gd name="connsiteY6" fmla="*/ 1806999 h 3613998"/>
                <a:gd name="connsiteX7" fmla="*/ 1806999 w 3613998"/>
                <a:gd name="connsiteY7" fmla="*/ 3613998 h 3613998"/>
                <a:gd name="connsiteX8" fmla="*/ 0 w 3613998"/>
                <a:gd name="connsiteY8" fmla="*/ 1806999 h 3613998"/>
                <a:gd name="connsiteX9" fmla="*/ 1806999 w 3613998"/>
                <a:gd name="connsiteY9" fmla="*/ 0 h 361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13998" h="3613998">
                  <a:moveTo>
                    <a:pt x="1806998" y="447537"/>
                  </a:moveTo>
                  <a:cubicBezTo>
                    <a:pt x="1056188" y="447537"/>
                    <a:pt x="447537" y="1056188"/>
                    <a:pt x="447537" y="1806998"/>
                  </a:cubicBezTo>
                  <a:cubicBezTo>
                    <a:pt x="447537" y="2557808"/>
                    <a:pt x="1056188" y="3166459"/>
                    <a:pt x="1806998" y="3166459"/>
                  </a:cubicBezTo>
                  <a:cubicBezTo>
                    <a:pt x="2557808" y="3166459"/>
                    <a:pt x="3166459" y="2557808"/>
                    <a:pt x="3166459" y="1806998"/>
                  </a:cubicBezTo>
                  <a:cubicBezTo>
                    <a:pt x="3166459" y="1056188"/>
                    <a:pt x="2557808" y="447537"/>
                    <a:pt x="1806998" y="447537"/>
                  </a:cubicBezTo>
                  <a:close/>
                  <a:moveTo>
                    <a:pt x="1806999" y="0"/>
                  </a:moveTo>
                  <a:cubicBezTo>
                    <a:pt x="2804977" y="0"/>
                    <a:pt x="3613998" y="809021"/>
                    <a:pt x="3613998" y="1806999"/>
                  </a:cubicBezTo>
                  <a:cubicBezTo>
                    <a:pt x="3613998" y="2804977"/>
                    <a:pt x="2804977" y="3613998"/>
                    <a:pt x="1806999" y="3613998"/>
                  </a:cubicBezTo>
                  <a:cubicBezTo>
                    <a:pt x="809021" y="3613998"/>
                    <a:pt x="0" y="2804977"/>
                    <a:pt x="0" y="1806999"/>
                  </a:cubicBezTo>
                  <a:cubicBezTo>
                    <a:pt x="0" y="809021"/>
                    <a:pt x="809021" y="0"/>
                    <a:pt x="1806999" y="0"/>
                  </a:cubicBezTo>
                  <a:close/>
                </a:path>
              </a:pathLst>
            </a:custGeom>
            <a:blipFill dpi="0" rotWithShape="1">
              <a:blip r:embed="rId4"/>
              <a:srcRect/>
              <a:tile tx="-57150" ty="-88900" sx="100000" sy="100000" flip="none" algn="ctr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文本框 244">
              <a:extLst>
                <a:ext uri="{FF2B5EF4-FFF2-40B4-BE49-F238E27FC236}">
                  <a16:creationId xmlns:a16="http://schemas.microsoft.com/office/drawing/2014/main" id="{48F64C4F-969A-466D-8103-1A6E8B099CE2}"/>
                </a:ext>
              </a:extLst>
            </p:cNvPr>
            <p:cNvSpPr txBox="1"/>
            <p:nvPr/>
          </p:nvSpPr>
          <p:spPr>
            <a:xfrm>
              <a:off x="1766282" y="3013731"/>
              <a:ext cx="20738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b="1" spc="600" dirty="0">
                  <a:blipFill dpi="0" rotWithShape="1">
                    <a:blip r:embed="rId3">
                      <a:alphaModFix amt="78000"/>
                    </a:blip>
                    <a:srcRect/>
                    <a:tile tx="635000" ty="-635000" sx="100000" sy="100000" flip="none" algn="tl"/>
                  </a:blipFill>
                  <a:latin typeface="+mn-ea"/>
                </a:rPr>
                <a:t>今晚食乜野</a:t>
              </a:r>
            </a:p>
          </p:txBody>
        </p:sp>
        <p:sp>
          <p:nvSpPr>
            <p:cNvPr id="246" name="文本框 245">
              <a:extLst>
                <a:ext uri="{FF2B5EF4-FFF2-40B4-BE49-F238E27FC236}">
                  <a16:creationId xmlns:a16="http://schemas.microsoft.com/office/drawing/2014/main" id="{62171B2F-2C28-45A2-8C73-D2692D4A22AF}"/>
                </a:ext>
              </a:extLst>
            </p:cNvPr>
            <p:cNvSpPr txBox="1"/>
            <p:nvPr/>
          </p:nvSpPr>
          <p:spPr>
            <a:xfrm>
              <a:off x="1766282" y="3757001"/>
              <a:ext cx="20738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b="1" spc="600" dirty="0">
                  <a:blipFill dpi="0" rotWithShape="1">
                    <a:blip r:embed="rId3">
                      <a:alphaModFix amt="78000"/>
                    </a:blip>
                    <a:srcRect/>
                    <a:tile tx="635000" ty="-635000" sx="100000" sy="100000" flip="none" algn="tl"/>
                  </a:blipFill>
                  <a:latin typeface="+mn-ea"/>
                </a:rPr>
                <a:t>广雅后街</a:t>
              </a:r>
            </a:p>
          </p:txBody>
        </p:sp>
        <p:cxnSp>
          <p:nvCxnSpPr>
            <p:cNvPr id="248" name="直接连接符 247">
              <a:extLst>
                <a:ext uri="{FF2B5EF4-FFF2-40B4-BE49-F238E27FC236}">
                  <a16:creationId xmlns:a16="http://schemas.microsoft.com/office/drawing/2014/main" id="{2A96086D-A978-45D1-BCE0-859336644CF3}"/>
                </a:ext>
              </a:extLst>
            </p:cNvPr>
            <p:cNvCxnSpPr/>
            <p:nvPr/>
          </p:nvCxnSpPr>
          <p:spPr>
            <a:xfrm>
              <a:off x="1734752" y="3280219"/>
              <a:ext cx="2046344" cy="0"/>
            </a:xfrm>
            <a:prstGeom prst="line">
              <a:avLst/>
            </a:prstGeom>
            <a:ln>
              <a:solidFill>
                <a:srgbClr val="3945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连接符 248">
              <a:extLst>
                <a:ext uri="{FF2B5EF4-FFF2-40B4-BE49-F238E27FC236}">
                  <a16:creationId xmlns:a16="http://schemas.microsoft.com/office/drawing/2014/main" id="{9084F4B0-8934-4D28-9CF3-CE284D40D0F6}"/>
                </a:ext>
              </a:extLst>
            </p:cNvPr>
            <p:cNvCxnSpPr/>
            <p:nvPr/>
          </p:nvCxnSpPr>
          <p:spPr>
            <a:xfrm>
              <a:off x="1734752" y="3788531"/>
              <a:ext cx="2046344" cy="0"/>
            </a:xfrm>
            <a:prstGeom prst="line">
              <a:avLst/>
            </a:prstGeom>
            <a:ln>
              <a:solidFill>
                <a:srgbClr val="3945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5" name="矩形 254">
            <a:extLst>
              <a:ext uri="{FF2B5EF4-FFF2-40B4-BE49-F238E27FC236}">
                <a16:creationId xmlns:a16="http://schemas.microsoft.com/office/drawing/2014/main" id="{3BE43486-21ED-46CD-BFFD-B10861B1332E}"/>
              </a:ext>
            </a:extLst>
          </p:cNvPr>
          <p:cNvSpPr/>
          <p:nvPr/>
        </p:nvSpPr>
        <p:spPr>
          <a:xfrm>
            <a:off x="6586654" y="2256513"/>
            <a:ext cx="4438897" cy="674090"/>
          </a:xfrm>
          <a:prstGeom prst="rect">
            <a:avLst/>
          </a:prstGeom>
          <a:noFill/>
          <a:ln>
            <a:solidFill>
              <a:srgbClr val="394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grpSp>
        <p:nvGrpSpPr>
          <p:cNvPr id="256" name="组合 255">
            <a:extLst>
              <a:ext uri="{FF2B5EF4-FFF2-40B4-BE49-F238E27FC236}">
                <a16:creationId xmlns:a16="http://schemas.microsoft.com/office/drawing/2014/main" id="{E71A123D-2C39-4909-9180-0A3AEF581066}"/>
              </a:ext>
            </a:extLst>
          </p:cNvPr>
          <p:cNvGrpSpPr/>
          <p:nvPr/>
        </p:nvGrpSpPr>
        <p:grpSpPr>
          <a:xfrm>
            <a:off x="5819534" y="1893798"/>
            <a:ext cx="1384003" cy="869490"/>
            <a:chOff x="5614812" y="1131071"/>
            <a:chExt cx="2171969" cy="1364524"/>
          </a:xfrm>
        </p:grpSpPr>
        <p:sp>
          <p:nvSpPr>
            <p:cNvPr id="254" name="矩形 253">
              <a:extLst>
                <a:ext uri="{FF2B5EF4-FFF2-40B4-BE49-F238E27FC236}">
                  <a16:creationId xmlns:a16="http://schemas.microsoft.com/office/drawing/2014/main" id="{FC9D84CA-6759-47FE-B1DA-6F4AEFB2DA09}"/>
                </a:ext>
              </a:extLst>
            </p:cNvPr>
            <p:cNvSpPr/>
            <p:nvPr/>
          </p:nvSpPr>
          <p:spPr>
            <a:xfrm>
              <a:off x="6096000" y="1481991"/>
              <a:ext cx="1556456" cy="101360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240" name="文本框 239">
              <a:extLst>
                <a:ext uri="{FF2B5EF4-FFF2-40B4-BE49-F238E27FC236}">
                  <a16:creationId xmlns:a16="http://schemas.microsoft.com/office/drawing/2014/main" id="{436832D6-D8ED-48F6-B300-1915360F1511}"/>
                </a:ext>
              </a:extLst>
            </p:cNvPr>
            <p:cNvSpPr txBox="1"/>
            <p:nvPr/>
          </p:nvSpPr>
          <p:spPr>
            <a:xfrm>
              <a:off x="5614812" y="1131071"/>
              <a:ext cx="990497" cy="111091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>
                  <a:blipFill dpi="0" rotWithShape="1">
                    <a:blip r:embed="rId3">
                      <a:alphaModFix amt="78000"/>
                    </a:blip>
                    <a:srcRect/>
                    <a:tile tx="635000" ty="-635000" sx="100000" sy="100000" flip="none" algn="tl"/>
                  </a:blip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牛</a:t>
              </a:r>
            </a:p>
          </p:txBody>
        </p:sp>
        <p:sp>
          <p:nvSpPr>
            <p:cNvPr id="250" name="文本框 249">
              <a:extLst>
                <a:ext uri="{FF2B5EF4-FFF2-40B4-BE49-F238E27FC236}">
                  <a16:creationId xmlns:a16="http://schemas.microsoft.com/office/drawing/2014/main" id="{96E34816-F8D4-4AFD-9502-681757A03851}"/>
                </a:ext>
              </a:extLst>
            </p:cNvPr>
            <p:cNvSpPr txBox="1"/>
            <p:nvPr/>
          </p:nvSpPr>
          <p:spPr>
            <a:xfrm>
              <a:off x="6309374" y="1701827"/>
              <a:ext cx="1477407" cy="627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blipFill dpi="0" rotWithShape="1">
                    <a:blip r:embed="rId3">
                      <a:alphaModFix amt="78000"/>
                    </a:blip>
                    <a:srcRect/>
                    <a:tile tx="635000" ty="-635000" sx="100000" sy="100000" flip="none" algn="tl"/>
                  </a:blip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三星</a:t>
              </a:r>
            </a:p>
          </p:txBody>
        </p:sp>
      </p:grpSp>
      <p:sp>
        <p:nvSpPr>
          <p:cNvPr id="262" name="星形: 五角 261">
            <a:extLst>
              <a:ext uri="{FF2B5EF4-FFF2-40B4-BE49-F238E27FC236}">
                <a16:creationId xmlns:a16="http://schemas.microsoft.com/office/drawing/2014/main" id="{0341160C-0B36-4475-9BBF-65B2B85D0EB5}"/>
              </a:ext>
            </a:extLst>
          </p:cNvPr>
          <p:cNvSpPr/>
          <p:nvPr/>
        </p:nvSpPr>
        <p:spPr>
          <a:xfrm>
            <a:off x="7488535" y="2415779"/>
            <a:ext cx="310907" cy="310907"/>
          </a:xfrm>
          <a:prstGeom prst="star5">
            <a:avLst/>
          </a:prstGeom>
          <a:solidFill>
            <a:srgbClr val="39456B"/>
          </a:solidFill>
          <a:ln>
            <a:solidFill>
              <a:srgbClr val="394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63" name="星形: 五角 262">
            <a:extLst>
              <a:ext uri="{FF2B5EF4-FFF2-40B4-BE49-F238E27FC236}">
                <a16:creationId xmlns:a16="http://schemas.microsoft.com/office/drawing/2014/main" id="{BEFD8CE7-4C8C-433B-AD3C-70B222C10A88}"/>
              </a:ext>
            </a:extLst>
          </p:cNvPr>
          <p:cNvSpPr/>
          <p:nvPr/>
        </p:nvSpPr>
        <p:spPr>
          <a:xfrm>
            <a:off x="9587835" y="2415779"/>
            <a:ext cx="310907" cy="310907"/>
          </a:xfrm>
          <a:prstGeom prst="star5">
            <a:avLst/>
          </a:prstGeom>
          <a:noFill/>
          <a:ln>
            <a:solidFill>
              <a:srgbClr val="394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64" name="星形: 五角 263">
            <a:extLst>
              <a:ext uri="{FF2B5EF4-FFF2-40B4-BE49-F238E27FC236}">
                <a16:creationId xmlns:a16="http://schemas.microsoft.com/office/drawing/2014/main" id="{6CA66D1D-ABBD-431F-AA71-0BCC708A7E74}"/>
              </a:ext>
            </a:extLst>
          </p:cNvPr>
          <p:cNvSpPr/>
          <p:nvPr/>
        </p:nvSpPr>
        <p:spPr>
          <a:xfrm>
            <a:off x="8188302" y="2415779"/>
            <a:ext cx="310907" cy="310907"/>
          </a:xfrm>
          <a:prstGeom prst="star5">
            <a:avLst/>
          </a:prstGeom>
          <a:solidFill>
            <a:srgbClr val="39456B"/>
          </a:solidFill>
          <a:ln>
            <a:solidFill>
              <a:srgbClr val="394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65" name="星形: 五角 264">
            <a:extLst>
              <a:ext uri="{FF2B5EF4-FFF2-40B4-BE49-F238E27FC236}">
                <a16:creationId xmlns:a16="http://schemas.microsoft.com/office/drawing/2014/main" id="{D7BB650D-849A-412C-979F-119B6B7D2244}"/>
              </a:ext>
            </a:extLst>
          </p:cNvPr>
          <p:cNvSpPr/>
          <p:nvPr/>
        </p:nvSpPr>
        <p:spPr>
          <a:xfrm>
            <a:off x="8888068" y="2415779"/>
            <a:ext cx="310907" cy="310907"/>
          </a:xfrm>
          <a:prstGeom prst="star5">
            <a:avLst/>
          </a:prstGeom>
          <a:solidFill>
            <a:srgbClr val="39456B"/>
          </a:solidFill>
          <a:ln>
            <a:solidFill>
              <a:srgbClr val="394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66" name="星形: 五角 265">
            <a:extLst>
              <a:ext uri="{FF2B5EF4-FFF2-40B4-BE49-F238E27FC236}">
                <a16:creationId xmlns:a16="http://schemas.microsoft.com/office/drawing/2014/main" id="{FF6670AE-39F7-448E-B2FE-B2BEB8E9F2B9}"/>
              </a:ext>
            </a:extLst>
          </p:cNvPr>
          <p:cNvSpPr/>
          <p:nvPr/>
        </p:nvSpPr>
        <p:spPr>
          <a:xfrm>
            <a:off x="10287603" y="2415779"/>
            <a:ext cx="310907" cy="310907"/>
          </a:xfrm>
          <a:prstGeom prst="star5">
            <a:avLst/>
          </a:prstGeom>
          <a:noFill/>
          <a:ln>
            <a:solidFill>
              <a:srgbClr val="394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57" name="矩形 256">
            <a:extLst>
              <a:ext uri="{FF2B5EF4-FFF2-40B4-BE49-F238E27FC236}">
                <a16:creationId xmlns:a16="http://schemas.microsoft.com/office/drawing/2014/main" id="{EFA36267-3917-41B2-A330-D98F5BBEC8DD}"/>
              </a:ext>
            </a:extLst>
          </p:cNvPr>
          <p:cNvSpPr/>
          <p:nvPr/>
        </p:nvSpPr>
        <p:spPr>
          <a:xfrm>
            <a:off x="6586654" y="3347001"/>
            <a:ext cx="4438897" cy="674090"/>
          </a:xfrm>
          <a:prstGeom prst="rect">
            <a:avLst/>
          </a:prstGeom>
          <a:noFill/>
          <a:ln>
            <a:solidFill>
              <a:srgbClr val="394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grpSp>
        <p:nvGrpSpPr>
          <p:cNvPr id="258" name="组合 257">
            <a:extLst>
              <a:ext uri="{FF2B5EF4-FFF2-40B4-BE49-F238E27FC236}">
                <a16:creationId xmlns:a16="http://schemas.microsoft.com/office/drawing/2014/main" id="{6C1CFC12-6F0D-426D-B227-DCBEA29B90A2}"/>
              </a:ext>
            </a:extLst>
          </p:cNvPr>
          <p:cNvGrpSpPr/>
          <p:nvPr/>
        </p:nvGrpSpPr>
        <p:grpSpPr>
          <a:xfrm>
            <a:off x="5819532" y="2984286"/>
            <a:ext cx="1583561" cy="869490"/>
            <a:chOff x="5614812" y="1131071"/>
            <a:chExt cx="2485144" cy="1364524"/>
          </a:xfrm>
        </p:grpSpPr>
        <p:sp>
          <p:nvSpPr>
            <p:cNvPr id="259" name="矩形 258">
              <a:extLst>
                <a:ext uri="{FF2B5EF4-FFF2-40B4-BE49-F238E27FC236}">
                  <a16:creationId xmlns:a16="http://schemas.microsoft.com/office/drawing/2014/main" id="{D178182D-3876-43D4-A0F3-993A1FD48C81}"/>
                </a:ext>
              </a:extLst>
            </p:cNvPr>
            <p:cNvSpPr/>
            <p:nvPr/>
          </p:nvSpPr>
          <p:spPr>
            <a:xfrm>
              <a:off x="6096000" y="1481991"/>
              <a:ext cx="1556456" cy="101360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260" name="文本框 259">
              <a:extLst>
                <a:ext uri="{FF2B5EF4-FFF2-40B4-BE49-F238E27FC236}">
                  <a16:creationId xmlns:a16="http://schemas.microsoft.com/office/drawing/2014/main" id="{47166C6F-E546-43F8-A2FE-8A46E4CAC6AD}"/>
                </a:ext>
              </a:extLst>
            </p:cNvPr>
            <p:cNvSpPr txBox="1"/>
            <p:nvPr/>
          </p:nvSpPr>
          <p:spPr>
            <a:xfrm>
              <a:off x="5614812" y="1131071"/>
              <a:ext cx="990498" cy="111091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>
                  <a:blipFill dpi="0" rotWithShape="1">
                    <a:blip r:embed="rId3">
                      <a:alphaModFix amt="78000"/>
                    </a:blip>
                    <a:srcRect/>
                    <a:tile tx="635000" ty="-635000" sx="100000" sy="100000" flip="none" algn="tl"/>
                  </a:blip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花</a:t>
              </a:r>
            </a:p>
          </p:txBody>
        </p:sp>
        <p:sp>
          <p:nvSpPr>
            <p:cNvPr id="261" name="文本框 260">
              <a:extLst>
                <a:ext uri="{FF2B5EF4-FFF2-40B4-BE49-F238E27FC236}">
                  <a16:creationId xmlns:a16="http://schemas.microsoft.com/office/drawing/2014/main" id="{54E22C59-FECF-4830-BF8C-3B17EFF00D52}"/>
                </a:ext>
              </a:extLst>
            </p:cNvPr>
            <p:cNvSpPr txBox="1"/>
            <p:nvPr/>
          </p:nvSpPr>
          <p:spPr>
            <a:xfrm>
              <a:off x="6622549" y="1701827"/>
              <a:ext cx="1477407" cy="627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blipFill dpi="0" rotWithShape="1">
                    <a:blip r:embed="rId3">
                      <a:alphaModFix amt="78000"/>
                    </a:blip>
                    <a:srcRect/>
                    <a:tile tx="635000" ty="-635000" sx="100000" sy="100000" flip="none" algn="tl"/>
                  </a:blip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见</a:t>
              </a:r>
            </a:p>
          </p:txBody>
        </p:sp>
      </p:grpSp>
      <p:sp>
        <p:nvSpPr>
          <p:cNvPr id="267" name="星形: 五角 266">
            <a:extLst>
              <a:ext uri="{FF2B5EF4-FFF2-40B4-BE49-F238E27FC236}">
                <a16:creationId xmlns:a16="http://schemas.microsoft.com/office/drawing/2014/main" id="{F3778113-062F-450F-BBE3-6354E9D11B99}"/>
              </a:ext>
            </a:extLst>
          </p:cNvPr>
          <p:cNvSpPr/>
          <p:nvPr/>
        </p:nvSpPr>
        <p:spPr>
          <a:xfrm>
            <a:off x="7488535" y="3486786"/>
            <a:ext cx="310907" cy="310907"/>
          </a:xfrm>
          <a:prstGeom prst="star5">
            <a:avLst/>
          </a:prstGeom>
          <a:solidFill>
            <a:srgbClr val="39456B"/>
          </a:solidFill>
          <a:ln>
            <a:solidFill>
              <a:srgbClr val="394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68" name="星形: 五角 267">
            <a:extLst>
              <a:ext uri="{FF2B5EF4-FFF2-40B4-BE49-F238E27FC236}">
                <a16:creationId xmlns:a16="http://schemas.microsoft.com/office/drawing/2014/main" id="{718548B9-5B10-4643-A28F-4A28AF3DF280}"/>
              </a:ext>
            </a:extLst>
          </p:cNvPr>
          <p:cNvSpPr/>
          <p:nvPr/>
        </p:nvSpPr>
        <p:spPr>
          <a:xfrm>
            <a:off x="9587835" y="3486786"/>
            <a:ext cx="310907" cy="310907"/>
          </a:xfrm>
          <a:prstGeom prst="star5">
            <a:avLst/>
          </a:prstGeom>
          <a:solidFill>
            <a:srgbClr val="39456B"/>
          </a:solidFill>
          <a:ln>
            <a:solidFill>
              <a:srgbClr val="394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69" name="星形: 五角 268">
            <a:extLst>
              <a:ext uri="{FF2B5EF4-FFF2-40B4-BE49-F238E27FC236}">
                <a16:creationId xmlns:a16="http://schemas.microsoft.com/office/drawing/2014/main" id="{50FED02D-18F1-4CC2-BEFC-C57819E554DB}"/>
              </a:ext>
            </a:extLst>
          </p:cNvPr>
          <p:cNvSpPr/>
          <p:nvPr/>
        </p:nvSpPr>
        <p:spPr>
          <a:xfrm>
            <a:off x="8188302" y="3486786"/>
            <a:ext cx="310907" cy="310907"/>
          </a:xfrm>
          <a:prstGeom prst="star5">
            <a:avLst/>
          </a:prstGeom>
          <a:solidFill>
            <a:srgbClr val="39456B"/>
          </a:solidFill>
          <a:ln>
            <a:solidFill>
              <a:srgbClr val="394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70" name="星形: 五角 269">
            <a:extLst>
              <a:ext uri="{FF2B5EF4-FFF2-40B4-BE49-F238E27FC236}">
                <a16:creationId xmlns:a16="http://schemas.microsoft.com/office/drawing/2014/main" id="{37BBB5BF-67A0-44A9-AC1E-907CF45C9ED4}"/>
              </a:ext>
            </a:extLst>
          </p:cNvPr>
          <p:cNvSpPr/>
          <p:nvPr/>
        </p:nvSpPr>
        <p:spPr>
          <a:xfrm>
            <a:off x="8888068" y="3486786"/>
            <a:ext cx="310907" cy="310907"/>
          </a:xfrm>
          <a:prstGeom prst="star5">
            <a:avLst/>
          </a:prstGeom>
          <a:solidFill>
            <a:srgbClr val="39456B"/>
          </a:solidFill>
          <a:ln>
            <a:solidFill>
              <a:srgbClr val="394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71" name="星形: 五角 270">
            <a:extLst>
              <a:ext uri="{FF2B5EF4-FFF2-40B4-BE49-F238E27FC236}">
                <a16:creationId xmlns:a16="http://schemas.microsoft.com/office/drawing/2014/main" id="{B16A1607-94E8-4C39-B9E7-76683933920D}"/>
              </a:ext>
            </a:extLst>
          </p:cNvPr>
          <p:cNvSpPr/>
          <p:nvPr/>
        </p:nvSpPr>
        <p:spPr>
          <a:xfrm>
            <a:off x="10287603" y="3486786"/>
            <a:ext cx="310907" cy="310907"/>
          </a:xfrm>
          <a:prstGeom prst="star5">
            <a:avLst/>
          </a:prstGeom>
          <a:noFill/>
          <a:ln>
            <a:solidFill>
              <a:srgbClr val="394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82" name="矩形 281">
            <a:extLst>
              <a:ext uri="{FF2B5EF4-FFF2-40B4-BE49-F238E27FC236}">
                <a16:creationId xmlns:a16="http://schemas.microsoft.com/office/drawing/2014/main" id="{D5539490-0742-49DD-AE44-484D5A78D3DC}"/>
              </a:ext>
            </a:extLst>
          </p:cNvPr>
          <p:cNvSpPr/>
          <p:nvPr/>
        </p:nvSpPr>
        <p:spPr>
          <a:xfrm>
            <a:off x="6586656" y="4420148"/>
            <a:ext cx="4438897" cy="674090"/>
          </a:xfrm>
          <a:prstGeom prst="rect">
            <a:avLst/>
          </a:prstGeom>
          <a:noFill/>
          <a:ln>
            <a:solidFill>
              <a:srgbClr val="394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grpSp>
        <p:nvGrpSpPr>
          <p:cNvPr id="283" name="组合 282">
            <a:extLst>
              <a:ext uri="{FF2B5EF4-FFF2-40B4-BE49-F238E27FC236}">
                <a16:creationId xmlns:a16="http://schemas.microsoft.com/office/drawing/2014/main" id="{F96C56F0-BB55-4FBD-B3CE-0071F1F9C181}"/>
              </a:ext>
            </a:extLst>
          </p:cNvPr>
          <p:cNvGrpSpPr/>
          <p:nvPr/>
        </p:nvGrpSpPr>
        <p:grpSpPr>
          <a:xfrm>
            <a:off x="5819534" y="4057433"/>
            <a:ext cx="1583561" cy="869490"/>
            <a:chOff x="5614812" y="1131071"/>
            <a:chExt cx="2485144" cy="1364524"/>
          </a:xfrm>
        </p:grpSpPr>
        <p:sp>
          <p:nvSpPr>
            <p:cNvPr id="284" name="矩形 283">
              <a:extLst>
                <a:ext uri="{FF2B5EF4-FFF2-40B4-BE49-F238E27FC236}">
                  <a16:creationId xmlns:a16="http://schemas.microsoft.com/office/drawing/2014/main" id="{ECA36CA6-3F09-4411-BF86-37F56900EB6E}"/>
                </a:ext>
              </a:extLst>
            </p:cNvPr>
            <p:cNvSpPr/>
            <p:nvPr/>
          </p:nvSpPr>
          <p:spPr>
            <a:xfrm>
              <a:off x="6096000" y="1481991"/>
              <a:ext cx="1556456" cy="101360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285" name="文本框 284">
              <a:extLst>
                <a:ext uri="{FF2B5EF4-FFF2-40B4-BE49-F238E27FC236}">
                  <a16:creationId xmlns:a16="http://schemas.microsoft.com/office/drawing/2014/main" id="{D499CB6F-9D8B-43FE-9EBD-439B18E97604}"/>
                </a:ext>
              </a:extLst>
            </p:cNvPr>
            <p:cNvSpPr txBox="1"/>
            <p:nvPr/>
          </p:nvSpPr>
          <p:spPr>
            <a:xfrm>
              <a:off x="5614812" y="1131071"/>
              <a:ext cx="990498" cy="111091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>
                  <a:blipFill dpi="0" rotWithShape="1">
                    <a:blip r:embed="rId3">
                      <a:alphaModFix amt="78000"/>
                    </a:blip>
                    <a:srcRect/>
                    <a:tile tx="635000" ty="-635000" sx="100000" sy="100000" flip="none" algn="tl"/>
                  </a:blip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怡</a:t>
              </a:r>
            </a:p>
          </p:txBody>
        </p:sp>
        <p:sp>
          <p:nvSpPr>
            <p:cNvPr id="286" name="文本框 285">
              <a:extLst>
                <a:ext uri="{FF2B5EF4-FFF2-40B4-BE49-F238E27FC236}">
                  <a16:creationId xmlns:a16="http://schemas.microsoft.com/office/drawing/2014/main" id="{890256BB-0B49-42C9-A2CE-8AB7C9E36B05}"/>
                </a:ext>
              </a:extLst>
            </p:cNvPr>
            <p:cNvSpPr txBox="1"/>
            <p:nvPr/>
          </p:nvSpPr>
          <p:spPr>
            <a:xfrm>
              <a:off x="6622549" y="1701827"/>
              <a:ext cx="1477407" cy="627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blipFill dpi="0" rotWithShape="1">
                    <a:blip r:embed="rId3">
                      <a:alphaModFix amt="78000"/>
                    </a:blip>
                    <a:srcRect/>
                    <a:tile tx="635000" ty="-635000" sx="100000" sy="100000" flip="none" algn="tl"/>
                  </a:blip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港</a:t>
              </a:r>
            </a:p>
          </p:txBody>
        </p:sp>
      </p:grpSp>
      <p:sp>
        <p:nvSpPr>
          <p:cNvPr id="287" name="星形: 五角 286">
            <a:extLst>
              <a:ext uri="{FF2B5EF4-FFF2-40B4-BE49-F238E27FC236}">
                <a16:creationId xmlns:a16="http://schemas.microsoft.com/office/drawing/2014/main" id="{C824AFE1-D734-4985-9253-81E19041E011}"/>
              </a:ext>
            </a:extLst>
          </p:cNvPr>
          <p:cNvSpPr/>
          <p:nvPr/>
        </p:nvSpPr>
        <p:spPr>
          <a:xfrm>
            <a:off x="7488537" y="4559933"/>
            <a:ext cx="310907" cy="310907"/>
          </a:xfrm>
          <a:prstGeom prst="star5">
            <a:avLst/>
          </a:prstGeom>
          <a:solidFill>
            <a:srgbClr val="39456B"/>
          </a:solidFill>
          <a:ln>
            <a:solidFill>
              <a:srgbClr val="394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88" name="星形: 五角 287">
            <a:extLst>
              <a:ext uri="{FF2B5EF4-FFF2-40B4-BE49-F238E27FC236}">
                <a16:creationId xmlns:a16="http://schemas.microsoft.com/office/drawing/2014/main" id="{921CC801-C4A3-4213-97E9-E8F5995516FA}"/>
              </a:ext>
            </a:extLst>
          </p:cNvPr>
          <p:cNvSpPr/>
          <p:nvPr/>
        </p:nvSpPr>
        <p:spPr>
          <a:xfrm>
            <a:off x="9587837" y="4559933"/>
            <a:ext cx="310907" cy="310907"/>
          </a:xfrm>
          <a:prstGeom prst="star5">
            <a:avLst/>
          </a:prstGeom>
          <a:solidFill>
            <a:srgbClr val="39456B"/>
          </a:solidFill>
          <a:ln>
            <a:solidFill>
              <a:srgbClr val="394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89" name="星形: 五角 288">
            <a:extLst>
              <a:ext uri="{FF2B5EF4-FFF2-40B4-BE49-F238E27FC236}">
                <a16:creationId xmlns:a16="http://schemas.microsoft.com/office/drawing/2014/main" id="{E11A92EA-F9F9-41A8-B6B4-A7B04F025AED}"/>
              </a:ext>
            </a:extLst>
          </p:cNvPr>
          <p:cNvSpPr/>
          <p:nvPr/>
        </p:nvSpPr>
        <p:spPr>
          <a:xfrm>
            <a:off x="8188304" y="4559933"/>
            <a:ext cx="310907" cy="310907"/>
          </a:xfrm>
          <a:prstGeom prst="star5">
            <a:avLst/>
          </a:prstGeom>
          <a:solidFill>
            <a:srgbClr val="39456B"/>
          </a:solidFill>
          <a:ln>
            <a:solidFill>
              <a:srgbClr val="394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90" name="星形: 五角 289">
            <a:extLst>
              <a:ext uri="{FF2B5EF4-FFF2-40B4-BE49-F238E27FC236}">
                <a16:creationId xmlns:a16="http://schemas.microsoft.com/office/drawing/2014/main" id="{7835D903-8CA6-44DC-A01A-E75D9FEEA2EF}"/>
              </a:ext>
            </a:extLst>
          </p:cNvPr>
          <p:cNvSpPr/>
          <p:nvPr/>
        </p:nvSpPr>
        <p:spPr>
          <a:xfrm>
            <a:off x="8888070" y="4559933"/>
            <a:ext cx="310907" cy="310907"/>
          </a:xfrm>
          <a:prstGeom prst="star5">
            <a:avLst/>
          </a:prstGeom>
          <a:solidFill>
            <a:srgbClr val="39456B"/>
          </a:solidFill>
          <a:ln>
            <a:solidFill>
              <a:srgbClr val="394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91" name="星形: 五角 290">
            <a:extLst>
              <a:ext uri="{FF2B5EF4-FFF2-40B4-BE49-F238E27FC236}">
                <a16:creationId xmlns:a16="http://schemas.microsoft.com/office/drawing/2014/main" id="{2B446FA5-ABC0-419B-80A6-194C04D043FE}"/>
              </a:ext>
            </a:extLst>
          </p:cNvPr>
          <p:cNvSpPr/>
          <p:nvPr/>
        </p:nvSpPr>
        <p:spPr>
          <a:xfrm>
            <a:off x="10287605" y="4559933"/>
            <a:ext cx="310907" cy="310907"/>
          </a:xfrm>
          <a:prstGeom prst="star5">
            <a:avLst/>
          </a:prstGeom>
          <a:noFill/>
          <a:ln>
            <a:solidFill>
              <a:srgbClr val="394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97" name="文本框 296">
            <a:extLst>
              <a:ext uri="{FF2B5EF4-FFF2-40B4-BE49-F238E27FC236}">
                <a16:creationId xmlns:a16="http://schemas.microsoft.com/office/drawing/2014/main" id="{400C4C44-2A0D-4BDF-9E1A-3796AFE0915D}"/>
              </a:ext>
            </a:extLst>
          </p:cNvPr>
          <p:cNvSpPr txBox="1"/>
          <p:nvPr/>
        </p:nvSpPr>
        <p:spPr>
          <a:xfrm>
            <a:off x="253799" y="192532"/>
            <a:ext cx="111740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blipFill dpi="0" rotWithShape="1">
                  <a:blip r:embed="rId3">
                    <a:alphaModFix amt="78000"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会 议</a:t>
            </a:r>
          </a:p>
        </p:txBody>
      </p:sp>
      <p:pic>
        <p:nvPicPr>
          <p:cNvPr id="298" name="图形 297">
            <a:extLst>
              <a:ext uri="{FF2B5EF4-FFF2-40B4-BE49-F238E27FC236}">
                <a16:creationId xmlns:a16="http://schemas.microsoft.com/office/drawing/2014/main" id="{D1E601CD-DD13-4DD8-9729-DDC7BCB1FF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73872" y="242644"/>
            <a:ext cx="462128" cy="462128"/>
          </a:xfrm>
          <a:prstGeom prst="rect">
            <a:avLst/>
          </a:prstGeom>
        </p:spPr>
      </p:pic>
      <p:sp>
        <p:nvSpPr>
          <p:cNvPr id="299" name="文本框 298">
            <a:extLst>
              <a:ext uri="{FF2B5EF4-FFF2-40B4-BE49-F238E27FC236}">
                <a16:creationId xmlns:a16="http://schemas.microsoft.com/office/drawing/2014/main" id="{ACF0BE4B-6163-4EFA-92CA-E7651179E746}"/>
              </a:ext>
            </a:extLst>
          </p:cNvPr>
          <p:cNvSpPr txBox="1"/>
          <p:nvPr/>
        </p:nvSpPr>
        <p:spPr>
          <a:xfrm>
            <a:off x="1871591" y="192532"/>
            <a:ext cx="4870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blipFill dpi="0" rotWithShape="1">
                  <a:blip r:embed="rId3">
                    <a:alphaModFix amt="78000"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模板</a:t>
            </a:r>
            <a:r>
              <a:rPr lang="en-US" altLang="zh-CN" sz="3200" b="1" dirty="0">
                <a:blipFill dpi="0" rotWithShape="1">
                  <a:blip r:embed="rId3">
                    <a:alphaModFix amt="78000"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</a:t>
            </a:r>
            <a:endParaRPr lang="zh-CN" altLang="en-US" sz="3200" b="1" dirty="0">
              <a:blipFill dpi="0" rotWithShape="1">
                <a:blip r:embed="rId3">
                  <a:alphaModFix amt="78000"/>
                </a:blip>
                <a:srcRect/>
                <a:tile tx="635000" ty="-635000" sx="100000" sy="100000" flip="none" algn="tl"/>
              </a:blip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8965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F315C604-B559-402E-8B5B-90F5D4700FEC}"/>
              </a:ext>
            </a:extLst>
          </p:cNvPr>
          <p:cNvGrpSpPr/>
          <p:nvPr/>
        </p:nvGrpSpPr>
        <p:grpSpPr>
          <a:xfrm>
            <a:off x="7938" y="-19050"/>
            <a:ext cx="12249150" cy="6877050"/>
            <a:chOff x="-57150" y="0"/>
            <a:chExt cx="12249150" cy="6877050"/>
          </a:xfrm>
        </p:grpSpPr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ACD8FF36-B114-4961-9266-9D1E7A2A77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71" r="17920"/>
            <a:stretch/>
          </p:blipFill>
          <p:spPr>
            <a:xfrm>
              <a:off x="-57150" y="0"/>
              <a:ext cx="8039100" cy="6877050"/>
            </a:xfrm>
            <a:prstGeom prst="rect">
              <a:avLst/>
            </a:prstGeom>
          </p:spPr>
        </p:pic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05921EA3-EC6A-490B-B079-45AC0459C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44" r="65479"/>
            <a:stretch>
              <a:fillRect/>
            </a:stretch>
          </p:blipFill>
          <p:spPr>
            <a:xfrm>
              <a:off x="7658100" y="0"/>
              <a:ext cx="4533900" cy="6877050"/>
            </a:xfrm>
            <a:custGeom>
              <a:avLst/>
              <a:gdLst>
                <a:gd name="connsiteX0" fmla="*/ 0 w 4533900"/>
                <a:gd name="connsiteY0" fmla="*/ 0 h 6877050"/>
                <a:gd name="connsiteX1" fmla="*/ 4533900 w 4533900"/>
                <a:gd name="connsiteY1" fmla="*/ 0 h 6877050"/>
                <a:gd name="connsiteX2" fmla="*/ 4533900 w 4533900"/>
                <a:gd name="connsiteY2" fmla="*/ 6877050 h 6877050"/>
                <a:gd name="connsiteX3" fmla="*/ 0 w 4533900"/>
                <a:gd name="connsiteY3" fmla="*/ 6877050 h 687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3900" h="6877050">
                  <a:moveTo>
                    <a:pt x="0" y="0"/>
                  </a:moveTo>
                  <a:lnTo>
                    <a:pt x="4533900" y="0"/>
                  </a:lnTo>
                  <a:lnTo>
                    <a:pt x="4533900" y="6877050"/>
                  </a:lnTo>
                  <a:lnTo>
                    <a:pt x="0" y="6877050"/>
                  </a:lnTo>
                  <a:close/>
                </a:path>
              </a:pathLst>
            </a:custGeom>
          </p:spPr>
        </p:pic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7C0A1792-5161-4B44-95CE-5C6606AC3FB1}"/>
              </a:ext>
            </a:extLst>
          </p:cNvPr>
          <p:cNvSpPr txBox="1"/>
          <p:nvPr/>
        </p:nvSpPr>
        <p:spPr>
          <a:xfrm>
            <a:off x="13073019" y="-486127"/>
            <a:ext cx="235185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00" b="1" dirty="0">
                <a:solidFill>
                  <a:schemeClr val="bg1">
                    <a:lumMod val="85000"/>
                    <a:alpha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食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6C179B71-0419-4B8E-AFE8-C993D9A5DB42}"/>
              </a:ext>
            </a:extLst>
          </p:cNvPr>
          <p:cNvGrpSpPr/>
          <p:nvPr/>
        </p:nvGrpSpPr>
        <p:grpSpPr>
          <a:xfrm>
            <a:off x="490193" y="1398449"/>
            <a:ext cx="5019671" cy="1446550"/>
            <a:chOff x="4837580" y="1292941"/>
            <a:chExt cx="5019671" cy="1446550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293076A5-8902-4494-9C79-196110C3030B}"/>
                </a:ext>
              </a:extLst>
            </p:cNvPr>
            <p:cNvSpPr/>
            <p:nvPr/>
          </p:nvSpPr>
          <p:spPr>
            <a:xfrm>
              <a:off x="5038476" y="1413509"/>
              <a:ext cx="1262230" cy="126223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92A302C-14A5-49DA-A0C0-7F3B9AAE4BCC}"/>
                </a:ext>
              </a:extLst>
            </p:cNvPr>
            <p:cNvSpPr txBox="1"/>
            <p:nvPr/>
          </p:nvSpPr>
          <p:spPr>
            <a:xfrm>
              <a:off x="4837580" y="1292941"/>
              <a:ext cx="832011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800" b="1" dirty="0">
                  <a:blipFill dpi="0" rotWithShape="1">
                    <a:blip r:embed="rId4">
                      <a:alphaModFix amt="78000"/>
                    </a:blip>
                    <a:srcRect/>
                    <a:tile tx="635000" ty="-635000" sx="100000" sy="100000" flip="none" algn="tl"/>
                  </a:blip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琴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A9B6EF09-16CD-4904-9838-A934299386AE}"/>
                </a:ext>
              </a:extLst>
            </p:cNvPr>
            <p:cNvSpPr txBox="1"/>
            <p:nvPr/>
          </p:nvSpPr>
          <p:spPr>
            <a:xfrm>
              <a:off x="6454090" y="1419915"/>
              <a:ext cx="23518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blipFill dpi="0" rotWithShape="1">
                    <a:blip r:embed="rId4">
                      <a:alphaModFix amt="78000"/>
                    </a:blip>
                    <a:srcRect/>
                    <a:tile tx="635000" ty="-635000" sx="100000" sy="100000" flip="none" algn="tl"/>
                  </a:blip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请输入标题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931B63D-D71D-4FE0-8CF3-A05094BE2618}"/>
                </a:ext>
              </a:extLst>
            </p:cNvPr>
            <p:cNvSpPr txBox="1"/>
            <p:nvPr/>
          </p:nvSpPr>
          <p:spPr>
            <a:xfrm>
              <a:off x="6475550" y="1792370"/>
              <a:ext cx="33817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请输入内容，请输入内容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652D1251-FBAF-417E-BF11-629EBC919A99}"/>
              </a:ext>
            </a:extLst>
          </p:cNvPr>
          <p:cNvGrpSpPr/>
          <p:nvPr/>
        </p:nvGrpSpPr>
        <p:grpSpPr>
          <a:xfrm>
            <a:off x="1768782" y="2528689"/>
            <a:ext cx="5019403" cy="1446550"/>
            <a:chOff x="6292016" y="2507891"/>
            <a:chExt cx="5019403" cy="1446550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8930077D-A935-4C71-BE59-A2E425A3FAB0}"/>
                </a:ext>
              </a:extLst>
            </p:cNvPr>
            <p:cNvSpPr/>
            <p:nvPr/>
          </p:nvSpPr>
          <p:spPr>
            <a:xfrm>
              <a:off x="10030958" y="2590935"/>
              <a:ext cx="1280461" cy="128046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607791A-5432-4038-B654-54E42EA1E065}"/>
                </a:ext>
              </a:extLst>
            </p:cNvPr>
            <p:cNvSpPr txBox="1"/>
            <p:nvPr/>
          </p:nvSpPr>
          <p:spPr>
            <a:xfrm>
              <a:off x="9839178" y="2507891"/>
              <a:ext cx="832011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800" b="1" dirty="0">
                  <a:blipFill dpi="0" rotWithShape="1">
                    <a:blip r:embed="rId4">
                      <a:alphaModFix amt="78000"/>
                    </a:blip>
                    <a:srcRect/>
                    <a:tile tx="635000" ty="-635000" sx="100000" sy="100000" flip="none" algn="tl"/>
                  </a:blip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棋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B5EA92C-F21F-4ED8-B310-F416711FA3C8}"/>
                </a:ext>
              </a:extLst>
            </p:cNvPr>
            <p:cNvSpPr txBox="1"/>
            <p:nvPr/>
          </p:nvSpPr>
          <p:spPr>
            <a:xfrm>
              <a:off x="7321867" y="2718861"/>
              <a:ext cx="23518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000" b="1" dirty="0">
                  <a:blipFill dpi="0" rotWithShape="1">
                    <a:blip r:embed="rId4">
                      <a:alphaModFix amt="78000"/>
                    </a:blip>
                    <a:srcRect/>
                    <a:tile tx="635000" ty="-635000" sx="100000" sy="100000" flip="none" algn="tl"/>
                  </a:blip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请输入标题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E89327B-A63B-4BBB-A28C-CD47BAE34DFD}"/>
                </a:ext>
              </a:extLst>
            </p:cNvPr>
            <p:cNvSpPr txBox="1"/>
            <p:nvPr/>
          </p:nvSpPr>
          <p:spPr>
            <a:xfrm>
              <a:off x="6292016" y="3091316"/>
              <a:ext cx="33817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请输入内容，请输入内容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EC4929A5-E6DA-491C-8918-8C100E2B0790}"/>
              </a:ext>
            </a:extLst>
          </p:cNvPr>
          <p:cNvGrpSpPr/>
          <p:nvPr/>
        </p:nvGrpSpPr>
        <p:grpSpPr>
          <a:xfrm>
            <a:off x="921207" y="3658929"/>
            <a:ext cx="4743094" cy="1446550"/>
            <a:chOff x="5549950" y="3944843"/>
            <a:chExt cx="4743094" cy="1446550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5C52DF79-8E39-4D1D-A341-5592EE47D885}"/>
                </a:ext>
              </a:extLst>
            </p:cNvPr>
            <p:cNvSpPr/>
            <p:nvPr/>
          </p:nvSpPr>
          <p:spPr>
            <a:xfrm>
              <a:off x="5549950" y="4235047"/>
              <a:ext cx="1137726" cy="113772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9BDA643-87E7-4530-B556-6B8564EA9B14}"/>
                </a:ext>
              </a:extLst>
            </p:cNvPr>
            <p:cNvSpPr txBox="1"/>
            <p:nvPr/>
          </p:nvSpPr>
          <p:spPr>
            <a:xfrm>
              <a:off x="5562096" y="3944843"/>
              <a:ext cx="832011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800" b="1" dirty="0">
                  <a:blipFill dpi="0" rotWithShape="1">
                    <a:blip r:embed="rId4">
                      <a:alphaModFix amt="78000"/>
                    </a:blip>
                    <a:srcRect/>
                    <a:tile tx="635000" ty="-635000" sx="100000" sy="100000" flip="none" algn="tl"/>
                  </a:blip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书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B9A9D008-E3B4-45D5-BE30-0B97ADFEA3C2}"/>
                </a:ext>
              </a:extLst>
            </p:cNvPr>
            <p:cNvSpPr txBox="1"/>
            <p:nvPr/>
          </p:nvSpPr>
          <p:spPr>
            <a:xfrm>
              <a:off x="6889883" y="4104470"/>
              <a:ext cx="23518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blipFill dpi="0" rotWithShape="1">
                    <a:blip r:embed="rId4">
                      <a:alphaModFix amt="78000"/>
                    </a:blip>
                    <a:srcRect/>
                    <a:tile tx="635000" ty="-635000" sx="100000" sy="100000" flip="none" algn="tl"/>
                  </a:blip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请输入标题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9FC1053B-00FA-4416-ADBD-35B3B4990FB6}"/>
                </a:ext>
              </a:extLst>
            </p:cNvPr>
            <p:cNvSpPr txBox="1"/>
            <p:nvPr/>
          </p:nvSpPr>
          <p:spPr>
            <a:xfrm>
              <a:off x="6911343" y="4476925"/>
              <a:ext cx="33817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请输入内容，请输入内容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7969D7F4-13B7-4C48-913D-C062F9726D9F}"/>
              </a:ext>
            </a:extLst>
          </p:cNvPr>
          <p:cNvGrpSpPr/>
          <p:nvPr/>
        </p:nvGrpSpPr>
        <p:grpSpPr>
          <a:xfrm>
            <a:off x="2394042" y="4789168"/>
            <a:ext cx="4909525" cy="1446550"/>
            <a:chOff x="6846939" y="5017770"/>
            <a:chExt cx="4909525" cy="1446550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333B42AE-212E-4596-AF04-FFB797356F02}"/>
                </a:ext>
              </a:extLst>
            </p:cNvPr>
            <p:cNvSpPr/>
            <p:nvPr/>
          </p:nvSpPr>
          <p:spPr>
            <a:xfrm>
              <a:off x="10450235" y="5017770"/>
              <a:ext cx="1306229" cy="13062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1CB0744-C057-4207-B9E9-A0D19BE8990A}"/>
                </a:ext>
              </a:extLst>
            </p:cNvPr>
            <p:cNvSpPr txBox="1"/>
            <p:nvPr/>
          </p:nvSpPr>
          <p:spPr>
            <a:xfrm>
              <a:off x="10228640" y="5017770"/>
              <a:ext cx="832011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800" b="1" dirty="0">
                  <a:blipFill dpi="0" rotWithShape="1">
                    <a:blip r:embed="rId4">
                      <a:alphaModFix amt="78000"/>
                    </a:blip>
                    <a:srcRect/>
                    <a:tile tx="635000" ty="-635000" sx="100000" sy="100000" flip="none" algn="tl"/>
                  </a:blip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画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6D4C79EA-CA67-4CDE-9F2F-18F366FC2274}"/>
                </a:ext>
              </a:extLst>
            </p:cNvPr>
            <p:cNvSpPr txBox="1"/>
            <p:nvPr/>
          </p:nvSpPr>
          <p:spPr>
            <a:xfrm>
              <a:off x="7876790" y="5245630"/>
              <a:ext cx="23518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000" b="1" dirty="0">
                  <a:blipFill dpi="0" rotWithShape="1">
                    <a:blip r:embed="rId4">
                      <a:alphaModFix amt="78000"/>
                    </a:blip>
                    <a:srcRect/>
                    <a:tile tx="635000" ty="-635000" sx="100000" sy="100000" flip="none" algn="tl"/>
                  </a:blip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请输入标题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60774B75-3926-4EF5-924F-3D1E444DFA8F}"/>
                </a:ext>
              </a:extLst>
            </p:cNvPr>
            <p:cNvSpPr txBox="1"/>
            <p:nvPr/>
          </p:nvSpPr>
          <p:spPr>
            <a:xfrm>
              <a:off x="6846939" y="5618085"/>
              <a:ext cx="33817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请输入内容，请输入内容</a:t>
              </a:r>
            </a:p>
          </p:txBody>
        </p:sp>
      </p:grpSp>
      <p:pic>
        <p:nvPicPr>
          <p:cNvPr id="37" name="图片 36">
            <a:extLst>
              <a:ext uri="{FF2B5EF4-FFF2-40B4-BE49-F238E27FC236}">
                <a16:creationId xmlns:a16="http://schemas.microsoft.com/office/drawing/2014/main" id="{87AC34CE-DF2D-4985-8057-DF4043E8A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57"/>
          <a:stretch/>
        </p:blipFill>
        <p:spPr>
          <a:xfrm>
            <a:off x="7975615" y="-165081"/>
            <a:ext cx="4269140" cy="7683189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6535E2BB-14E4-4404-A2B5-CFE39FB070A7}"/>
              </a:ext>
            </a:extLst>
          </p:cNvPr>
          <p:cNvSpPr txBox="1"/>
          <p:nvPr/>
        </p:nvSpPr>
        <p:spPr>
          <a:xfrm>
            <a:off x="9196296" y="6022213"/>
            <a:ext cx="48706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spc="600" dirty="0">
                <a:ln w="25400">
                  <a:solidFill>
                    <a:schemeClr val="bg1"/>
                  </a:solidFill>
                </a:ln>
                <a:noFill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/ </a:t>
            </a:r>
            <a:r>
              <a:rPr lang="zh-CN" altLang="en-US" sz="4000" b="1" spc="600" dirty="0">
                <a:ln w="25400">
                  <a:solidFill>
                    <a:schemeClr val="bg1"/>
                  </a:solidFill>
                </a:ln>
                <a:noFill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张之洞 </a:t>
            </a:r>
            <a:r>
              <a:rPr lang="en-US" altLang="zh-CN" sz="4000" b="1" spc="600" dirty="0">
                <a:ln w="25400">
                  <a:solidFill>
                    <a:schemeClr val="bg1"/>
                  </a:solidFill>
                </a:ln>
                <a:noFill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/</a:t>
            </a:r>
            <a:endParaRPr lang="zh-CN" altLang="en-US" sz="4000" b="1" spc="600" dirty="0">
              <a:ln w="25400">
                <a:solidFill>
                  <a:schemeClr val="bg1"/>
                </a:solidFill>
              </a:ln>
              <a:noFill/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456FFBF-5C9C-4763-A634-2137B58ACA53}"/>
              </a:ext>
            </a:extLst>
          </p:cNvPr>
          <p:cNvSpPr txBox="1"/>
          <p:nvPr/>
        </p:nvSpPr>
        <p:spPr>
          <a:xfrm>
            <a:off x="253799" y="192532"/>
            <a:ext cx="1117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blipFill dpi="0" rotWithShape="1">
                  <a:blip r:embed="rId4">
                    <a:alphaModFix amt="78000"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会 议</a:t>
            </a:r>
          </a:p>
        </p:txBody>
      </p:sp>
      <p:pic>
        <p:nvPicPr>
          <p:cNvPr id="41" name="图形 40">
            <a:extLst>
              <a:ext uri="{FF2B5EF4-FFF2-40B4-BE49-F238E27FC236}">
                <a16:creationId xmlns:a16="http://schemas.microsoft.com/office/drawing/2014/main" id="{46169268-6A6D-4D15-9784-891AAC8E1B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73872" y="242644"/>
            <a:ext cx="462128" cy="462128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BD55D1D0-7485-474A-99E1-1C5E98FC08C6}"/>
              </a:ext>
            </a:extLst>
          </p:cNvPr>
          <p:cNvSpPr txBox="1"/>
          <p:nvPr/>
        </p:nvSpPr>
        <p:spPr>
          <a:xfrm>
            <a:off x="1871591" y="192532"/>
            <a:ext cx="4870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blipFill dpi="0" rotWithShape="1">
                  <a:blip r:embed="rId4">
                    <a:alphaModFix amt="78000"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模板</a:t>
            </a:r>
            <a:r>
              <a:rPr lang="en-US" altLang="zh-CN" sz="3200" b="1" dirty="0">
                <a:blipFill dpi="0" rotWithShape="1">
                  <a:blip r:embed="rId4">
                    <a:alphaModFix amt="78000"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2</a:t>
            </a:r>
            <a:endParaRPr lang="zh-CN" altLang="en-US" sz="3200" b="1" dirty="0">
              <a:blipFill dpi="0" rotWithShape="1">
                <a:blip r:embed="rId4">
                  <a:alphaModFix amt="78000"/>
                </a:blip>
                <a:srcRect/>
                <a:tile tx="635000" ty="-635000" sx="100000" sy="100000" flip="none" algn="tl"/>
              </a:blip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854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 47">
            <a:extLst>
              <a:ext uri="{FF2B5EF4-FFF2-40B4-BE49-F238E27FC236}">
                <a16:creationId xmlns:a16="http://schemas.microsoft.com/office/drawing/2014/main" id="{824AABDB-8945-44CC-A24A-05611E217A60}"/>
              </a:ext>
            </a:extLst>
          </p:cNvPr>
          <p:cNvSpPr/>
          <p:nvPr/>
        </p:nvSpPr>
        <p:spPr>
          <a:xfrm>
            <a:off x="1570319" y="3577317"/>
            <a:ext cx="1577327" cy="15773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47B31DF9-CA71-4109-A27D-8F23745D8B7B}"/>
              </a:ext>
            </a:extLst>
          </p:cNvPr>
          <p:cNvSpPr txBox="1"/>
          <p:nvPr/>
        </p:nvSpPr>
        <p:spPr>
          <a:xfrm>
            <a:off x="1343991" y="3685711"/>
            <a:ext cx="12095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blipFill dpi="0" rotWithShape="1">
                  <a:blip r:embed="rId3">
                    <a:alphaModFix amt="78000"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壹 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CA90626-8C4B-4D1A-A8B4-92D0781627B1}"/>
              </a:ext>
            </a:extLst>
          </p:cNvPr>
          <p:cNvSpPr txBox="1"/>
          <p:nvPr/>
        </p:nvSpPr>
        <p:spPr>
          <a:xfrm>
            <a:off x="817256" y="4691833"/>
            <a:ext cx="2351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blipFill dpi="0" rotWithShape="1">
                  <a:blip r:embed="rId3">
                    <a:alphaModFix amt="78000"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请输入标题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BCD8E36-C352-4C3A-808F-3BEA46D805E8}"/>
              </a:ext>
            </a:extLst>
          </p:cNvPr>
          <p:cNvSpPr txBox="1"/>
          <p:nvPr/>
        </p:nvSpPr>
        <p:spPr>
          <a:xfrm>
            <a:off x="958356" y="2238668"/>
            <a:ext cx="1410614" cy="1121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请输入内容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请输入内容请输入内容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0DAF9D0D-3B17-4E08-B6BD-CE1B05957F50}"/>
              </a:ext>
            </a:extLst>
          </p:cNvPr>
          <p:cNvSpPr/>
          <p:nvPr/>
        </p:nvSpPr>
        <p:spPr>
          <a:xfrm>
            <a:off x="4302830" y="2405914"/>
            <a:ext cx="1577327" cy="15773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68293F3-E661-4AAF-854C-6A5D4DE1E33B}"/>
              </a:ext>
            </a:extLst>
          </p:cNvPr>
          <p:cNvSpPr txBox="1"/>
          <p:nvPr/>
        </p:nvSpPr>
        <p:spPr>
          <a:xfrm>
            <a:off x="4076502" y="2514308"/>
            <a:ext cx="12095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blipFill dpi="0" rotWithShape="1">
                  <a:blip r:embed="rId3">
                    <a:alphaModFix amt="78000"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贰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40C7090-D45E-42D8-B7B9-9EC79834E404}"/>
              </a:ext>
            </a:extLst>
          </p:cNvPr>
          <p:cNvSpPr txBox="1"/>
          <p:nvPr/>
        </p:nvSpPr>
        <p:spPr>
          <a:xfrm>
            <a:off x="3549767" y="3520430"/>
            <a:ext cx="2351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blipFill dpi="0" rotWithShape="1">
                  <a:blip r:embed="rId3">
                    <a:alphaModFix amt="78000"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请输入标题</a:t>
            </a: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49E6D9FD-C68C-4156-9B7A-D1F29FBAD98B}"/>
              </a:ext>
            </a:extLst>
          </p:cNvPr>
          <p:cNvSpPr/>
          <p:nvPr/>
        </p:nvSpPr>
        <p:spPr>
          <a:xfrm>
            <a:off x="6654680" y="2433419"/>
            <a:ext cx="1577327" cy="15773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411F30A5-BC29-41DC-A128-88EE76C4767C}"/>
              </a:ext>
            </a:extLst>
          </p:cNvPr>
          <p:cNvSpPr txBox="1"/>
          <p:nvPr/>
        </p:nvSpPr>
        <p:spPr>
          <a:xfrm>
            <a:off x="7378142" y="2509713"/>
            <a:ext cx="12095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blipFill dpi="0" rotWithShape="1">
                  <a:blip r:embed="rId3">
                    <a:alphaModFix amt="78000"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叁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F102C217-12B9-4031-B5C8-B495C504F69A}"/>
              </a:ext>
            </a:extLst>
          </p:cNvPr>
          <p:cNvSpPr txBox="1"/>
          <p:nvPr/>
        </p:nvSpPr>
        <p:spPr>
          <a:xfrm>
            <a:off x="7378142" y="3515835"/>
            <a:ext cx="2351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blipFill dpi="0" rotWithShape="1">
                  <a:blip r:embed="rId3">
                    <a:alphaModFix amt="78000"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请输入标题</a:t>
            </a: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13686D68-95C2-4512-B299-33064810DD26}"/>
              </a:ext>
            </a:extLst>
          </p:cNvPr>
          <p:cNvSpPr/>
          <p:nvPr/>
        </p:nvSpPr>
        <p:spPr>
          <a:xfrm>
            <a:off x="9174693" y="3515835"/>
            <a:ext cx="1577327" cy="15773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2CBAC1CF-3875-4E0F-8842-95A338C23BF5}"/>
              </a:ext>
            </a:extLst>
          </p:cNvPr>
          <p:cNvSpPr txBox="1"/>
          <p:nvPr/>
        </p:nvSpPr>
        <p:spPr>
          <a:xfrm>
            <a:off x="9898155" y="3592129"/>
            <a:ext cx="12095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blipFill dpi="0" rotWithShape="1">
                  <a:blip r:embed="rId3">
                    <a:alphaModFix amt="78000"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肆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6A758B25-9F51-461F-B519-CCC63B07CDBA}"/>
              </a:ext>
            </a:extLst>
          </p:cNvPr>
          <p:cNvSpPr txBox="1"/>
          <p:nvPr/>
        </p:nvSpPr>
        <p:spPr>
          <a:xfrm>
            <a:off x="9898155" y="4598251"/>
            <a:ext cx="2351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blipFill dpi="0" rotWithShape="1">
                  <a:blip r:embed="rId3">
                    <a:alphaModFix amt="78000"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请输入标题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8D36528-3440-43F9-99F1-4CD972631F46}"/>
              </a:ext>
            </a:extLst>
          </p:cNvPr>
          <p:cNvCxnSpPr/>
          <p:nvPr/>
        </p:nvCxnSpPr>
        <p:spPr>
          <a:xfrm>
            <a:off x="2553581" y="2253236"/>
            <a:ext cx="0" cy="1134239"/>
          </a:xfrm>
          <a:prstGeom prst="line">
            <a:avLst/>
          </a:prstGeom>
          <a:ln>
            <a:solidFill>
              <a:srgbClr val="3945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1BA0C989-B0C3-4753-97DA-307E36E67E55}"/>
              </a:ext>
            </a:extLst>
          </p:cNvPr>
          <p:cNvSpPr txBox="1"/>
          <p:nvPr/>
        </p:nvSpPr>
        <p:spPr>
          <a:xfrm>
            <a:off x="3870471" y="1104429"/>
            <a:ext cx="1410614" cy="1121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请输入内容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请输入内容请输入内容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05949EE8-5764-480B-92C1-B5DE55C8BE77}"/>
              </a:ext>
            </a:extLst>
          </p:cNvPr>
          <p:cNvCxnSpPr/>
          <p:nvPr/>
        </p:nvCxnSpPr>
        <p:spPr>
          <a:xfrm>
            <a:off x="5465696" y="1118997"/>
            <a:ext cx="0" cy="1134239"/>
          </a:xfrm>
          <a:prstGeom prst="line">
            <a:avLst/>
          </a:prstGeom>
          <a:ln>
            <a:solidFill>
              <a:srgbClr val="3945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5730BCFD-D196-419A-A489-EA542DC98CD3}"/>
              </a:ext>
            </a:extLst>
          </p:cNvPr>
          <p:cNvSpPr txBox="1"/>
          <p:nvPr/>
        </p:nvSpPr>
        <p:spPr>
          <a:xfrm>
            <a:off x="6654680" y="1117143"/>
            <a:ext cx="1410614" cy="1121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请输入内容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请输入内容请输入内容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05B79532-1B1E-4443-90FC-F4433B3B7281}"/>
              </a:ext>
            </a:extLst>
          </p:cNvPr>
          <p:cNvCxnSpPr/>
          <p:nvPr/>
        </p:nvCxnSpPr>
        <p:spPr>
          <a:xfrm>
            <a:off x="6692570" y="1118997"/>
            <a:ext cx="0" cy="1134239"/>
          </a:xfrm>
          <a:prstGeom prst="line">
            <a:avLst/>
          </a:prstGeom>
          <a:ln>
            <a:solidFill>
              <a:srgbClr val="3945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D23D64ED-2522-4E1F-B02A-F2A35AFC5DC9}"/>
              </a:ext>
            </a:extLst>
          </p:cNvPr>
          <p:cNvSpPr txBox="1"/>
          <p:nvPr/>
        </p:nvSpPr>
        <p:spPr>
          <a:xfrm>
            <a:off x="9415741" y="2144346"/>
            <a:ext cx="1410614" cy="1121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请输入内容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请输入内容请输入内容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20F48ADF-B7A4-45DA-B47B-EF9992DBEF0D}"/>
              </a:ext>
            </a:extLst>
          </p:cNvPr>
          <p:cNvCxnSpPr/>
          <p:nvPr/>
        </p:nvCxnSpPr>
        <p:spPr>
          <a:xfrm>
            <a:off x="9453631" y="2146200"/>
            <a:ext cx="0" cy="1134239"/>
          </a:xfrm>
          <a:prstGeom prst="line">
            <a:avLst/>
          </a:prstGeom>
          <a:ln>
            <a:solidFill>
              <a:srgbClr val="3945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>
            <a:extLst>
              <a:ext uri="{FF2B5EF4-FFF2-40B4-BE49-F238E27FC236}">
                <a16:creationId xmlns:a16="http://schemas.microsoft.com/office/drawing/2014/main" id="{55F419F6-044C-42C9-8A3C-AD1BA124A8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4" t="12886" r="9007" b="12089"/>
          <a:stretch/>
        </p:blipFill>
        <p:spPr>
          <a:xfrm>
            <a:off x="2553581" y="3943227"/>
            <a:ext cx="6988849" cy="4198450"/>
          </a:xfrm>
          <a:prstGeom prst="rect">
            <a:avLst/>
          </a:prstGeom>
        </p:spPr>
      </p:pic>
      <p:sp>
        <p:nvSpPr>
          <p:cNvPr id="70" name="文本框 69">
            <a:extLst>
              <a:ext uri="{FF2B5EF4-FFF2-40B4-BE49-F238E27FC236}">
                <a16:creationId xmlns:a16="http://schemas.microsoft.com/office/drawing/2014/main" id="{9B065762-512B-4B14-B191-90467B5AC8CA}"/>
              </a:ext>
            </a:extLst>
          </p:cNvPr>
          <p:cNvSpPr txBox="1"/>
          <p:nvPr/>
        </p:nvSpPr>
        <p:spPr>
          <a:xfrm>
            <a:off x="253799" y="192532"/>
            <a:ext cx="1117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blipFill dpi="0" rotWithShape="1">
                  <a:blip r:embed="rId3">
                    <a:alphaModFix amt="78000"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会 议</a:t>
            </a:r>
          </a:p>
        </p:txBody>
      </p:sp>
      <p:pic>
        <p:nvPicPr>
          <p:cNvPr id="71" name="图形 70">
            <a:extLst>
              <a:ext uri="{FF2B5EF4-FFF2-40B4-BE49-F238E27FC236}">
                <a16:creationId xmlns:a16="http://schemas.microsoft.com/office/drawing/2014/main" id="{FB0C9962-CB5C-4CAB-AF52-9FEC8DE12B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73872" y="242644"/>
            <a:ext cx="462128" cy="462128"/>
          </a:xfrm>
          <a:prstGeom prst="rect">
            <a:avLst/>
          </a:prstGeom>
        </p:spPr>
      </p:pic>
      <p:sp>
        <p:nvSpPr>
          <p:cNvPr id="72" name="文本框 71">
            <a:extLst>
              <a:ext uri="{FF2B5EF4-FFF2-40B4-BE49-F238E27FC236}">
                <a16:creationId xmlns:a16="http://schemas.microsoft.com/office/drawing/2014/main" id="{27974B8D-E6D4-47F0-B296-4194E933FEDA}"/>
              </a:ext>
            </a:extLst>
          </p:cNvPr>
          <p:cNvSpPr txBox="1"/>
          <p:nvPr/>
        </p:nvSpPr>
        <p:spPr>
          <a:xfrm>
            <a:off x="1871591" y="192532"/>
            <a:ext cx="4870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blipFill dpi="0" rotWithShape="1">
                  <a:blip r:embed="rId3">
                    <a:alphaModFix amt="78000"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模板</a:t>
            </a:r>
            <a:r>
              <a:rPr lang="en-US" altLang="zh-CN" sz="3200" b="1" dirty="0">
                <a:blipFill dpi="0" rotWithShape="1">
                  <a:blip r:embed="rId3">
                    <a:alphaModFix amt="78000"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3</a:t>
            </a:r>
            <a:endParaRPr lang="zh-CN" altLang="en-US" sz="3200" b="1" dirty="0">
              <a:blipFill dpi="0" rotWithShape="1">
                <a:blip r:embed="rId3">
                  <a:alphaModFix amt="78000"/>
                </a:blip>
                <a:srcRect/>
                <a:tile tx="635000" ty="-635000" sx="100000" sy="100000" flip="none" algn="tl"/>
              </a:blip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1704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34960CE1-0FB4-4F3F-95C2-6A1C93343839}"/>
              </a:ext>
            </a:extLst>
          </p:cNvPr>
          <p:cNvGrpSpPr/>
          <p:nvPr/>
        </p:nvGrpSpPr>
        <p:grpSpPr>
          <a:xfrm>
            <a:off x="7938" y="-19050"/>
            <a:ext cx="12249150" cy="6877050"/>
            <a:chOff x="-57150" y="0"/>
            <a:chExt cx="12249150" cy="687705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A1FE3136-05A8-4C43-BD26-10791FF814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71" r="17920"/>
            <a:stretch/>
          </p:blipFill>
          <p:spPr>
            <a:xfrm>
              <a:off x="-57150" y="0"/>
              <a:ext cx="8039100" cy="687705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89CAED9-1F68-4A5B-B1F2-17D31F53D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44" r="65479"/>
            <a:stretch>
              <a:fillRect/>
            </a:stretch>
          </p:blipFill>
          <p:spPr>
            <a:xfrm>
              <a:off x="7658100" y="0"/>
              <a:ext cx="4533900" cy="6877050"/>
            </a:xfrm>
            <a:custGeom>
              <a:avLst/>
              <a:gdLst>
                <a:gd name="connsiteX0" fmla="*/ 0 w 4533900"/>
                <a:gd name="connsiteY0" fmla="*/ 0 h 6877050"/>
                <a:gd name="connsiteX1" fmla="*/ 4533900 w 4533900"/>
                <a:gd name="connsiteY1" fmla="*/ 0 h 6877050"/>
                <a:gd name="connsiteX2" fmla="*/ 4533900 w 4533900"/>
                <a:gd name="connsiteY2" fmla="*/ 6877050 h 6877050"/>
                <a:gd name="connsiteX3" fmla="*/ 0 w 4533900"/>
                <a:gd name="connsiteY3" fmla="*/ 6877050 h 687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3900" h="6877050">
                  <a:moveTo>
                    <a:pt x="0" y="0"/>
                  </a:moveTo>
                  <a:lnTo>
                    <a:pt x="4533900" y="0"/>
                  </a:lnTo>
                  <a:lnTo>
                    <a:pt x="4533900" y="6877050"/>
                  </a:lnTo>
                  <a:lnTo>
                    <a:pt x="0" y="6877050"/>
                  </a:lnTo>
                  <a:close/>
                </a:path>
              </a:pathLst>
            </a:cu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C9A05F7-6594-40BD-8F76-0D1C85277CF8}"/>
              </a:ext>
            </a:extLst>
          </p:cNvPr>
          <p:cNvSpPr txBox="1"/>
          <p:nvPr/>
        </p:nvSpPr>
        <p:spPr>
          <a:xfrm>
            <a:off x="5891216" y="1224244"/>
            <a:ext cx="13257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600" dirty="0">
                <a:blipFill dpi="0" rotWithShape="1">
                  <a:blip r:embed="rId4">
                    <a:alphaModFix amt="78000"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校 歌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6CB22F8-C25A-4358-81C8-BFD18B85D3D9}"/>
              </a:ext>
            </a:extLst>
          </p:cNvPr>
          <p:cNvSpPr/>
          <p:nvPr/>
        </p:nvSpPr>
        <p:spPr>
          <a:xfrm>
            <a:off x="2633614" y="3041735"/>
            <a:ext cx="7129671" cy="2282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五岭以南，百粤之东，革命策源地势雄。</a:t>
            </a:r>
          </a:p>
          <a:p>
            <a:pPr>
              <a:lnSpc>
                <a:spcPct val="130000"/>
              </a:lnSpc>
            </a:pPr>
            <a:r>
              <a:rPr lang="zh-CN" altLang="en-US" sz="28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广雅文化，时雨春风，宏远规模今古崇。</a:t>
            </a:r>
          </a:p>
          <a:p>
            <a:pPr>
              <a:lnSpc>
                <a:spcPct val="130000"/>
              </a:lnSpc>
            </a:pPr>
            <a:r>
              <a:rPr lang="zh-CN" altLang="en-US" sz="28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知行并进，生活共同，实验先河省一中。</a:t>
            </a:r>
          </a:p>
          <a:p>
            <a:pPr>
              <a:lnSpc>
                <a:spcPct val="130000"/>
              </a:lnSpc>
            </a:pPr>
            <a:r>
              <a:rPr lang="zh-CN" altLang="en-US" sz="28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扶摇直上，学成致用，许身祖国气如虹。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CE06FD6-40D2-4E8D-B185-7F26EEA39157}"/>
              </a:ext>
            </a:extLst>
          </p:cNvPr>
          <p:cNvSpPr txBox="1"/>
          <p:nvPr/>
        </p:nvSpPr>
        <p:spPr>
          <a:xfrm>
            <a:off x="4983427" y="1026149"/>
            <a:ext cx="13257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b="1" dirty="0">
                <a:blipFill dpi="0" rotWithShape="1">
                  <a:blip r:embed="rId4">
                    <a:alphaModFix amt="78000"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唱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9CEF1A-A844-43F6-BA00-128E801B118C}"/>
              </a:ext>
            </a:extLst>
          </p:cNvPr>
          <p:cNvSpPr txBox="1"/>
          <p:nvPr/>
        </p:nvSpPr>
        <p:spPr>
          <a:xfrm>
            <a:off x="5052731" y="2324999"/>
            <a:ext cx="20865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spc="600" dirty="0">
                <a:solidFill>
                  <a:schemeClr val="bg1">
                    <a:lumMod val="75000"/>
                    <a:alpha val="70000"/>
                  </a:schemeClr>
                </a:solidFill>
                <a:ea typeface="方正清刻本悦宋简体" panose="02000000000000000000" pitchFamily="2" charset="-122"/>
                <a:cs typeface="Arial" panose="020B0604020202020204" pitchFamily="34" charset="0"/>
              </a:rPr>
              <a:t>S/O/N/G</a:t>
            </a:r>
            <a:endParaRPr lang="zh-CN" altLang="en-US" sz="2000" b="1" spc="600" dirty="0">
              <a:solidFill>
                <a:schemeClr val="bg1">
                  <a:lumMod val="75000"/>
                  <a:alpha val="70000"/>
                </a:schemeClr>
              </a:solidFill>
              <a:ea typeface="方正清刻本悦宋简体" panose="02000000000000000000" pitchFamily="2" charset="-122"/>
              <a:cs typeface="Arial" panose="020B0604020202020204" pitchFamily="34" charset="0"/>
            </a:endParaRPr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8AAE3F44-98BB-499C-A391-DE5E139F21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727" y="253855"/>
            <a:ext cx="462128" cy="46212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8AA6D86-FD6E-4F95-9B14-642BE20E805D}"/>
              </a:ext>
            </a:extLst>
          </p:cNvPr>
          <p:cNvSpPr txBox="1"/>
          <p:nvPr/>
        </p:nvSpPr>
        <p:spPr>
          <a:xfrm>
            <a:off x="775607" y="206599"/>
            <a:ext cx="4870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blipFill dpi="0" rotWithShape="1">
                  <a:blip r:embed="rId4">
                    <a:alphaModFix amt="78000"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大会最后一项议程</a:t>
            </a:r>
          </a:p>
        </p:txBody>
      </p:sp>
    </p:spTree>
    <p:extLst>
      <p:ext uri="{BB962C8B-B14F-4D97-AF65-F5344CB8AC3E}">
        <p14:creationId xmlns:p14="http://schemas.microsoft.com/office/powerpoint/2010/main" val="28652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DA51DB5-ED6D-49CE-9F4F-3BC828F5D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62300" y="0"/>
            <a:ext cx="9258300" cy="694372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E7497F47-D568-4F98-80EB-0A20785FE754}"/>
              </a:ext>
            </a:extLst>
          </p:cNvPr>
          <p:cNvSpPr txBox="1"/>
          <p:nvPr/>
        </p:nvSpPr>
        <p:spPr>
          <a:xfrm>
            <a:off x="6983582" y="915343"/>
            <a:ext cx="714375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4400" b="1" dirty="0">
                <a:solidFill>
                  <a:schemeClr val="bg1">
                    <a:lumMod val="95000"/>
                    <a:alpha val="59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雅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0F66B0F-FBBB-4727-8F3C-21D7EF364B12}"/>
              </a:ext>
            </a:extLst>
          </p:cNvPr>
          <p:cNvGrpSpPr/>
          <p:nvPr/>
        </p:nvGrpSpPr>
        <p:grpSpPr>
          <a:xfrm>
            <a:off x="6745870" y="2508681"/>
            <a:ext cx="4870683" cy="1926359"/>
            <a:chOff x="5287107" y="2346644"/>
            <a:chExt cx="4870683" cy="1926359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FB527C9-8532-4A10-8C27-3D4F0DA5ECB7}"/>
                </a:ext>
              </a:extLst>
            </p:cNvPr>
            <p:cNvSpPr txBox="1"/>
            <p:nvPr/>
          </p:nvSpPr>
          <p:spPr>
            <a:xfrm>
              <a:off x="6002723" y="2346644"/>
              <a:ext cx="34394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dirty="0">
                  <a:blipFill dpi="0" rotWithShape="1">
                    <a:blip r:embed="rId4">
                      <a:alphaModFix amt="78000"/>
                    </a:blip>
                    <a:srcRect/>
                    <a:tile tx="635000" ty="-635000" sx="100000" sy="100000" flip="none" algn="tl"/>
                  </a:blip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第三部分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87FA9F1-B06D-469B-9AB5-65D66A42ED38}"/>
                </a:ext>
              </a:extLst>
            </p:cNvPr>
            <p:cNvSpPr txBox="1"/>
            <p:nvPr/>
          </p:nvSpPr>
          <p:spPr>
            <a:xfrm>
              <a:off x="5287107" y="3349673"/>
              <a:ext cx="487068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dirty="0">
                  <a:blipFill dpi="0" rotWithShape="1">
                    <a:blip r:embed="rId4">
                      <a:alphaModFix amt="78000"/>
                    </a:blip>
                    <a:srcRect/>
                    <a:tile tx="635000" ty="-635000" sx="100000" sy="100000" flip="none" algn="tl"/>
                  </a:blip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其他模板</a:t>
              </a:r>
            </a:p>
          </p:txBody>
        </p:sp>
      </p:grp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13976CD3-F10A-4537-A0C8-F0807E32E5EB}"/>
              </a:ext>
            </a:extLst>
          </p:cNvPr>
          <p:cNvCxnSpPr/>
          <p:nvPr/>
        </p:nvCxnSpPr>
        <p:spPr>
          <a:xfrm>
            <a:off x="6983582" y="2152650"/>
            <a:ext cx="4315750" cy="0"/>
          </a:xfrm>
          <a:prstGeom prst="line">
            <a:avLst/>
          </a:prstGeom>
          <a:ln w="19050">
            <a:solidFill>
              <a:srgbClr val="3F45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EF64F57-0D54-4C38-907B-E09A9FC30A2B}"/>
              </a:ext>
            </a:extLst>
          </p:cNvPr>
          <p:cNvCxnSpPr/>
          <p:nvPr/>
        </p:nvCxnSpPr>
        <p:spPr>
          <a:xfrm>
            <a:off x="6983582" y="4686300"/>
            <a:ext cx="4315750" cy="0"/>
          </a:xfrm>
          <a:prstGeom prst="line">
            <a:avLst/>
          </a:prstGeom>
          <a:ln w="19050">
            <a:solidFill>
              <a:srgbClr val="3F45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386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C9A05F7-6594-40BD-8F76-0D1C85277CF8}"/>
              </a:ext>
            </a:extLst>
          </p:cNvPr>
          <p:cNvSpPr txBox="1"/>
          <p:nvPr/>
        </p:nvSpPr>
        <p:spPr>
          <a:xfrm>
            <a:off x="2042893" y="1643052"/>
            <a:ext cx="2086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u"/>
            </a:pPr>
            <a:r>
              <a:rPr lang="zh-CN" altLang="en-US" sz="2400" b="1" dirty="0">
                <a:blipFill dpi="0" rotWithShape="1">
                  <a:blip r:embed="rId3">
                    <a:alphaModFix amt="78000"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瓦当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9CEF1A-A844-43F6-BA00-128E801B118C}"/>
              </a:ext>
            </a:extLst>
          </p:cNvPr>
          <p:cNvSpPr txBox="1"/>
          <p:nvPr/>
        </p:nvSpPr>
        <p:spPr>
          <a:xfrm>
            <a:off x="2998150" y="2198588"/>
            <a:ext cx="2086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600" dirty="0">
                <a:solidFill>
                  <a:schemeClr val="bg1">
                    <a:lumMod val="75000"/>
                    <a:alpha val="70000"/>
                  </a:schemeClr>
                </a:solidFill>
                <a:ea typeface="方正清刻本悦宋简体" panose="02000000000000000000" pitchFamily="2" charset="-122"/>
                <a:cs typeface="Arial" panose="020B0604020202020204" pitchFamily="34" charset="0"/>
              </a:rPr>
              <a:t>WA/DANG</a:t>
            </a:r>
          </a:p>
          <a:p>
            <a:r>
              <a:rPr lang="en-US" altLang="zh-CN" sz="2000" b="1" spc="600" dirty="0">
                <a:solidFill>
                  <a:schemeClr val="bg1">
                    <a:lumMod val="75000"/>
                    <a:alpha val="70000"/>
                  </a:schemeClr>
                </a:solidFill>
                <a:ea typeface="方正清刻本悦宋简体" panose="02000000000000000000" pitchFamily="2" charset="-122"/>
                <a:cs typeface="Arial" panose="020B0604020202020204" pitchFamily="34" charset="0"/>
              </a:rPr>
              <a:t>SVG</a:t>
            </a:r>
            <a:endParaRPr lang="zh-CN" altLang="en-US" sz="2000" b="1" spc="600" dirty="0">
              <a:solidFill>
                <a:schemeClr val="bg1">
                  <a:lumMod val="75000"/>
                  <a:alpha val="70000"/>
                </a:schemeClr>
              </a:solidFill>
              <a:ea typeface="方正清刻本悦宋简体" panose="02000000000000000000" pitchFamily="2" charset="-122"/>
              <a:cs typeface="Arial" panose="020B0604020202020204" pitchFamily="34" charset="0"/>
            </a:endParaRPr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8AAE3F44-98BB-499C-A391-DE5E139F21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727" y="253855"/>
            <a:ext cx="462128" cy="46212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8AA6D86-FD6E-4F95-9B14-642BE20E805D}"/>
              </a:ext>
            </a:extLst>
          </p:cNvPr>
          <p:cNvSpPr txBox="1"/>
          <p:nvPr/>
        </p:nvSpPr>
        <p:spPr>
          <a:xfrm>
            <a:off x="775607" y="206599"/>
            <a:ext cx="4870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blipFill dpi="0" rotWithShape="1">
                  <a:blip r:embed="rId3">
                    <a:alphaModFix amt="78000"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素材</a:t>
            </a: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328607C6-56DE-4D81-B6BB-F6BC3405EB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581" y="1656126"/>
            <a:ext cx="1351234" cy="1351234"/>
          </a:xfrm>
          <a:prstGeom prst="rect">
            <a:avLst/>
          </a:prstGeom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6C6107A1-DE74-479E-81E9-7601B5320118}"/>
              </a:ext>
            </a:extLst>
          </p:cNvPr>
          <p:cNvSpPr/>
          <p:nvPr/>
        </p:nvSpPr>
        <p:spPr>
          <a:xfrm>
            <a:off x="883580" y="3910684"/>
            <a:ext cx="1458239" cy="145823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46A159D-97E3-45F0-8B83-FA16C22A232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4" t="12886" r="9007" b="12089"/>
          <a:stretch/>
        </p:blipFill>
        <p:spPr>
          <a:xfrm>
            <a:off x="1193583" y="4216088"/>
            <a:ext cx="1747553" cy="104981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4362830-CD32-4E9F-AC6C-B6D13B4977E5}"/>
              </a:ext>
            </a:extLst>
          </p:cNvPr>
          <p:cNvSpPr txBox="1"/>
          <p:nvPr/>
        </p:nvSpPr>
        <p:spPr>
          <a:xfrm>
            <a:off x="2391952" y="4083014"/>
            <a:ext cx="2596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u"/>
            </a:pPr>
            <a:r>
              <a:rPr lang="zh-CN" altLang="en-US" sz="2400" b="1" dirty="0">
                <a:blipFill dpi="0" rotWithShape="1">
                  <a:blip r:embed="rId3">
                    <a:alphaModFix amt="78000"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校训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7904168-C973-4E8D-9C67-EF05674D3512}"/>
              </a:ext>
            </a:extLst>
          </p:cNvPr>
          <p:cNvSpPr txBox="1"/>
          <p:nvPr/>
        </p:nvSpPr>
        <p:spPr>
          <a:xfrm>
            <a:off x="3584804" y="4566191"/>
            <a:ext cx="2086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600" dirty="0">
                <a:solidFill>
                  <a:schemeClr val="bg1">
                    <a:lumMod val="75000"/>
                    <a:alpha val="70000"/>
                  </a:schemeClr>
                </a:solidFill>
                <a:ea typeface="方正清刻本悦宋简体" panose="02000000000000000000" pitchFamily="2" charset="-122"/>
                <a:cs typeface="Arial" panose="020B0604020202020204" pitchFamily="34" charset="0"/>
              </a:rPr>
              <a:t>XIAO/XUN</a:t>
            </a:r>
          </a:p>
          <a:p>
            <a:r>
              <a:rPr lang="en-US" altLang="zh-CN" sz="2000" b="1" spc="600" dirty="0">
                <a:solidFill>
                  <a:schemeClr val="bg1">
                    <a:lumMod val="75000"/>
                    <a:alpha val="70000"/>
                  </a:schemeClr>
                </a:solidFill>
                <a:ea typeface="方正清刻本悦宋简体" panose="02000000000000000000" pitchFamily="2" charset="-122"/>
                <a:cs typeface="Arial" panose="020B0604020202020204" pitchFamily="34" charset="0"/>
              </a:rPr>
              <a:t>PNG</a:t>
            </a:r>
            <a:endParaRPr lang="zh-CN" altLang="en-US" sz="2000" b="1" spc="600" dirty="0">
              <a:solidFill>
                <a:schemeClr val="bg1">
                  <a:lumMod val="75000"/>
                  <a:alpha val="70000"/>
                </a:schemeClr>
              </a:solidFill>
              <a:ea typeface="方正清刻本悦宋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DA05F256-6772-47F7-9CEF-2A9020326013}"/>
              </a:ext>
            </a:extLst>
          </p:cNvPr>
          <p:cNvSpPr/>
          <p:nvPr/>
        </p:nvSpPr>
        <p:spPr>
          <a:xfrm>
            <a:off x="5746296" y="1593629"/>
            <a:ext cx="1458239" cy="145823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486CB27-087B-4769-8C99-7DDA726431B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11"/>
          <a:stretch/>
        </p:blipFill>
        <p:spPr>
          <a:xfrm flipH="1">
            <a:off x="6141292" y="914399"/>
            <a:ext cx="1216322" cy="194973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8180270-836A-40F4-A8FF-50A424ED8E2F}"/>
              </a:ext>
            </a:extLst>
          </p:cNvPr>
          <p:cNvSpPr txBox="1"/>
          <p:nvPr/>
        </p:nvSpPr>
        <p:spPr>
          <a:xfrm>
            <a:off x="6542463" y="1643052"/>
            <a:ext cx="4215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u"/>
            </a:pPr>
            <a:r>
              <a:rPr lang="zh-CN" altLang="en-US" sz="2400" b="1" dirty="0">
                <a:blipFill dpi="0" rotWithShape="1">
                  <a:blip r:embed="rId3">
                    <a:alphaModFix amt="78000"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张之洞雕像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569F391-E710-44B7-B3D6-A57B0943458B}"/>
              </a:ext>
            </a:extLst>
          </p:cNvPr>
          <p:cNvSpPr txBox="1"/>
          <p:nvPr/>
        </p:nvSpPr>
        <p:spPr>
          <a:xfrm>
            <a:off x="8135463" y="2198588"/>
            <a:ext cx="4215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600" dirty="0">
                <a:solidFill>
                  <a:schemeClr val="bg1">
                    <a:lumMod val="75000"/>
                    <a:alpha val="70000"/>
                  </a:schemeClr>
                </a:solidFill>
                <a:ea typeface="方正清刻本悦宋简体" panose="02000000000000000000" pitchFamily="2" charset="-122"/>
                <a:cs typeface="Arial" panose="020B0604020202020204" pitchFamily="34" charset="0"/>
              </a:rPr>
              <a:t>ZHANGZHIDON.G</a:t>
            </a:r>
          </a:p>
          <a:p>
            <a:r>
              <a:rPr lang="en-US" altLang="zh-CN" sz="2000" b="1" spc="600" dirty="0">
                <a:solidFill>
                  <a:schemeClr val="bg1">
                    <a:lumMod val="75000"/>
                    <a:alpha val="70000"/>
                  </a:schemeClr>
                </a:solidFill>
                <a:ea typeface="方正清刻本悦宋简体" panose="02000000000000000000" pitchFamily="2" charset="-122"/>
                <a:cs typeface="Arial" panose="020B0604020202020204" pitchFamily="34" charset="0"/>
              </a:rPr>
              <a:t>PNG</a:t>
            </a:r>
            <a:endParaRPr lang="zh-CN" altLang="en-US" sz="2000" b="1" spc="600" dirty="0">
              <a:solidFill>
                <a:schemeClr val="bg1">
                  <a:lumMod val="75000"/>
                  <a:alpha val="70000"/>
                </a:schemeClr>
              </a:solidFill>
              <a:ea typeface="方正清刻本悦宋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4793A184-6894-4450-B800-D7992AD3AF66}"/>
              </a:ext>
            </a:extLst>
          </p:cNvPr>
          <p:cNvSpPr/>
          <p:nvPr/>
        </p:nvSpPr>
        <p:spPr>
          <a:xfrm>
            <a:off x="6615121" y="3960268"/>
            <a:ext cx="1458239" cy="145823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1F677CE-7552-4F1F-8566-65EF07D42000}"/>
              </a:ext>
            </a:extLst>
          </p:cNvPr>
          <p:cNvSpPr txBox="1"/>
          <p:nvPr/>
        </p:nvSpPr>
        <p:spPr>
          <a:xfrm>
            <a:off x="8449078" y="4083014"/>
            <a:ext cx="4215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400" b="1" dirty="0">
                <a:blipFill dpi="0" rotWithShape="1">
                  <a:blip r:embed="rId3">
                    <a:alphaModFix amt="78000"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字体（不可商用）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630D974-E9F5-451A-8BDB-14910D796746}"/>
              </a:ext>
            </a:extLst>
          </p:cNvPr>
          <p:cNvSpPr txBox="1"/>
          <p:nvPr/>
        </p:nvSpPr>
        <p:spPr>
          <a:xfrm>
            <a:off x="8932031" y="4566191"/>
            <a:ext cx="3460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600" dirty="0">
                <a:solidFill>
                  <a:schemeClr val="bg1">
                    <a:lumMod val="8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方正</a:t>
            </a:r>
            <a:endParaRPr lang="en-US" altLang="zh-CN" sz="2400" b="1" spc="600" dirty="0">
              <a:solidFill>
                <a:schemeClr val="bg1">
                  <a:lumMod val="8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r>
              <a:rPr lang="zh-CN" altLang="en-US" sz="2400" b="1" spc="600" dirty="0">
                <a:solidFill>
                  <a:schemeClr val="bg1">
                    <a:lumMod val="8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清刻木悦宋体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AA01B13-28EE-4595-9576-0525F7B943C4}"/>
              </a:ext>
            </a:extLst>
          </p:cNvPr>
          <p:cNvSpPr txBox="1"/>
          <p:nvPr/>
        </p:nvSpPr>
        <p:spPr>
          <a:xfrm>
            <a:off x="6684381" y="3966112"/>
            <a:ext cx="12706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b="1" spc="600" dirty="0">
                <a:ln>
                  <a:solidFill>
                    <a:srgbClr val="39456B"/>
                  </a:solidFill>
                </a:ln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字</a:t>
            </a:r>
          </a:p>
        </p:txBody>
      </p:sp>
    </p:spTree>
    <p:extLst>
      <p:ext uri="{BB962C8B-B14F-4D97-AF65-F5344CB8AC3E}">
        <p14:creationId xmlns:p14="http://schemas.microsoft.com/office/powerpoint/2010/main" val="582342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52DAE66F-59C7-4EB8-90FE-F09A2A51E3FB}"/>
              </a:ext>
            </a:extLst>
          </p:cNvPr>
          <p:cNvGrpSpPr/>
          <p:nvPr/>
        </p:nvGrpSpPr>
        <p:grpSpPr>
          <a:xfrm>
            <a:off x="7938" y="-19050"/>
            <a:ext cx="12249150" cy="6877050"/>
            <a:chOff x="-57150" y="0"/>
            <a:chExt cx="12249150" cy="687705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91780DE-9AE6-4205-ABDA-C0191733C5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71" r="17920"/>
            <a:stretch/>
          </p:blipFill>
          <p:spPr>
            <a:xfrm>
              <a:off x="-57150" y="0"/>
              <a:ext cx="8039100" cy="687705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6E5D2C2-A87E-4E83-8D70-6B56C58C3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44" r="65479"/>
            <a:stretch>
              <a:fillRect/>
            </a:stretch>
          </p:blipFill>
          <p:spPr>
            <a:xfrm>
              <a:off x="7658100" y="0"/>
              <a:ext cx="4533900" cy="6877050"/>
            </a:xfrm>
            <a:custGeom>
              <a:avLst/>
              <a:gdLst>
                <a:gd name="connsiteX0" fmla="*/ 0 w 4533900"/>
                <a:gd name="connsiteY0" fmla="*/ 0 h 6877050"/>
                <a:gd name="connsiteX1" fmla="*/ 4533900 w 4533900"/>
                <a:gd name="connsiteY1" fmla="*/ 0 h 6877050"/>
                <a:gd name="connsiteX2" fmla="*/ 4533900 w 4533900"/>
                <a:gd name="connsiteY2" fmla="*/ 6877050 h 6877050"/>
                <a:gd name="connsiteX3" fmla="*/ 0 w 4533900"/>
                <a:gd name="connsiteY3" fmla="*/ 6877050 h 687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3900" h="6877050">
                  <a:moveTo>
                    <a:pt x="0" y="0"/>
                  </a:moveTo>
                  <a:lnTo>
                    <a:pt x="4533900" y="0"/>
                  </a:lnTo>
                  <a:lnTo>
                    <a:pt x="4533900" y="6877050"/>
                  </a:lnTo>
                  <a:lnTo>
                    <a:pt x="0" y="6877050"/>
                  </a:lnTo>
                  <a:close/>
                </a:path>
              </a:pathLst>
            </a:custGeom>
          </p:spPr>
        </p:pic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53A6F5E2-23CE-4AED-A815-05F3D2C3D4BD}"/>
              </a:ext>
            </a:extLst>
          </p:cNvPr>
          <p:cNvSpPr txBox="1"/>
          <p:nvPr/>
        </p:nvSpPr>
        <p:spPr>
          <a:xfrm>
            <a:off x="607918" y="3068207"/>
            <a:ext cx="1015663" cy="378979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5400" b="1" dirty="0">
                <a:blipFill dpi="0" rotWithShape="1">
                  <a:blip r:embed="rId4">
                    <a:alphaModFix amt="78000"/>
                    <a:extLst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【</a:t>
            </a:r>
            <a:r>
              <a:rPr lang="zh-CN" altLang="en-US" sz="5400" b="1" dirty="0">
                <a:blipFill dpi="0" rotWithShape="1">
                  <a:blip r:embed="rId4">
                    <a:alphaModFix amt="78000"/>
                    <a:extLst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目   录</a:t>
            </a:r>
            <a:r>
              <a:rPr lang="en-US" altLang="zh-CN" sz="5400" b="1" dirty="0">
                <a:blipFill dpi="0" rotWithShape="1">
                  <a:blip r:embed="rId4">
                    <a:alphaModFix amt="78000"/>
                    <a:extLst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】</a:t>
            </a:r>
            <a:endParaRPr lang="zh-CN" altLang="en-US" sz="5400" b="1" dirty="0">
              <a:blipFill dpi="0" rotWithShape="1">
                <a:blip r:embed="rId4">
                  <a:alphaModFix amt="78000"/>
                </a:blip>
                <a:srcRect/>
                <a:tile tx="635000" ty="-635000" sx="100000" sy="100000" flip="none" algn="tl"/>
              </a:blip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3CE88FB-EAA4-4A67-B5C9-C6968DE1C269}"/>
              </a:ext>
            </a:extLst>
          </p:cNvPr>
          <p:cNvGrpSpPr/>
          <p:nvPr/>
        </p:nvGrpSpPr>
        <p:grpSpPr>
          <a:xfrm>
            <a:off x="3066484" y="810735"/>
            <a:ext cx="1153858" cy="4635950"/>
            <a:chOff x="3066484" y="810735"/>
            <a:chExt cx="1153858" cy="4635950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43157AFB-6E25-41F4-81A3-94537BC35597}"/>
                </a:ext>
              </a:extLst>
            </p:cNvPr>
            <p:cNvSpPr/>
            <p:nvPr/>
          </p:nvSpPr>
          <p:spPr>
            <a:xfrm>
              <a:off x="3066484" y="1529340"/>
              <a:ext cx="737937" cy="73793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399E371-E4DA-4B4D-996A-48633CEC922A}"/>
                </a:ext>
              </a:extLst>
            </p:cNvPr>
            <p:cNvSpPr txBox="1"/>
            <p:nvPr/>
          </p:nvSpPr>
          <p:spPr>
            <a:xfrm>
              <a:off x="3092526" y="810735"/>
              <a:ext cx="677108" cy="322463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3200" b="1" dirty="0">
                  <a:blipFill dpi="0" rotWithShape="1">
                    <a:blip r:embed="rId4">
                      <a:alphaModFix amt="78000"/>
                    </a:blip>
                    <a:srcRect/>
                    <a:tile tx="635000" ty="-635000" sx="100000" sy="100000" flip="none" algn="tl"/>
                  </a:blip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·</a:t>
              </a:r>
              <a:r>
                <a:rPr lang="zh-CN" altLang="en-US" sz="3200" b="1" dirty="0">
                  <a:blipFill dpi="0" rotWithShape="1">
                    <a:blip r:embed="rId4">
                      <a:alphaModFix amt="78000"/>
                    </a:blip>
                    <a:srcRect/>
                    <a:tile tx="635000" ty="-635000" sx="100000" sy="100000" flip="none" algn="tl"/>
                  </a:blip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第一部分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3DE6F24-E517-47F6-8F20-774D2EE43C30}"/>
                </a:ext>
              </a:extLst>
            </p:cNvPr>
            <p:cNvSpPr txBox="1"/>
            <p:nvPr/>
          </p:nvSpPr>
          <p:spPr>
            <a:xfrm>
              <a:off x="3604789" y="2222050"/>
              <a:ext cx="615553" cy="322463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2800" b="1" spc="600" dirty="0">
                  <a:blipFill dpi="0" rotWithShape="1">
                    <a:blip r:embed="rId4">
                      <a:alphaModFix amt="78000"/>
                    </a:blip>
                    <a:srcRect/>
                    <a:tile tx="635000" ty="-635000" sx="100000" sy="100000" flip="none" algn="tl"/>
                  </a:blip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常用课件模板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C4B75E7-6B62-45C6-B38E-FEAEC60A4606}"/>
              </a:ext>
            </a:extLst>
          </p:cNvPr>
          <p:cNvGrpSpPr/>
          <p:nvPr/>
        </p:nvGrpSpPr>
        <p:grpSpPr>
          <a:xfrm>
            <a:off x="5123202" y="810735"/>
            <a:ext cx="1153858" cy="4635950"/>
            <a:chOff x="5115111" y="810735"/>
            <a:chExt cx="1153858" cy="4635950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B3510613-0195-40F5-A7DD-7CC302216E46}"/>
                </a:ext>
              </a:extLst>
            </p:cNvPr>
            <p:cNvSpPr/>
            <p:nvPr/>
          </p:nvSpPr>
          <p:spPr>
            <a:xfrm>
              <a:off x="5115111" y="1529340"/>
              <a:ext cx="737937" cy="73793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CC68F11-A596-4A08-9AAF-EECC7949A7B3}"/>
                </a:ext>
              </a:extLst>
            </p:cNvPr>
            <p:cNvSpPr txBox="1"/>
            <p:nvPr/>
          </p:nvSpPr>
          <p:spPr>
            <a:xfrm>
              <a:off x="5141153" y="810735"/>
              <a:ext cx="677108" cy="322463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3200" b="1" dirty="0">
                  <a:blipFill dpi="0" rotWithShape="1">
                    <a:blip r:embed="rId4">
                      <a:alphaModFix amt="78000"/>
                    </a:blip>
                    <a:srcRect/>
                    <a:tile tx="635000" ty="-635000" sx="100000" sy="100000" flip="none" algn="tl"/>
                  </a:blip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·</a:t>
              </a:r>
              <a:r>
                <a:rPr lang="zh-CN" altLang="en-US" sz="3200" b="1" dirty="0">
                  <a:blipFill dpi="0" rotWithShape="1">
                    <a:blip r:embed="rId4">
                      <a:alphaModFix amt="78000"/>
                    </a:blip>
                    <a:srcRect/>
                    <a:tile tx="635000" ty="-635000" sx="100000" sy="100000" flip="none" algn="tl"/>
                  </a:blip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第二部分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CB1339A-1355-4990-B076-352841C26559}"/>
                </a:ext>
              </a:extLst>
            </p:cNvPr>
            <p:cNvSpPr txBox="1"/>
            <p:nvPr/>
          </p:nvSpPr>
          <p:spPr>
            <a:xfrm>
              <a:off x="5653416" y="2222050"/>
              <a:ext cx="615553" cy="322463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2800" b="1" spc="600" dirty="0">
                  <a:blipFill dpi="0" rotWithShape="1">
                    <a:blip r:embed="rId4">
                      <a:alphaModFix amt="78000"/>
                    </a:blip>
                    <a:srcRect/>
                    <a:tile tx="635000" ty="-635000" sx="100000" sy="100000" flip="none" algn="tl"/>
                  </a:blip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常用会议模板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A842087B-7758-4834-9646-1F95197FF019}"/>
              </a:ext>
            </a:extLst>
          </p:cNvPr>
          <p:cNvGrpSpPr/>
          <p:nvPr/>
        </p:nvGrpSpPr>
        <p:grpSpPr>
          <a:xfrm>
            <a:off x="7179920" y="810735"/>
            <a:ext cx="1153858" cy="4635950"/>
            <a:chOff x="6972704" y="855962"/>
            <a:chExt cx="1153858" cy="4635950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754141B1-EA35-45AD-8188-5F6706C2C934}"/>
                </a:ext>
              </a:extLst>
            </p:cNvPr>
            <p:cNvSpPr/>
            <p:nvPr/>
          </p:nvSpPr>
          <p:spPr>
            <a:xfrm>
              <a:off x="6972704" y="1574567"/>
              <a:ext cx="737937" cy="73793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44108BC5-5719-4FF4-9907-17591EBD5041}"/>
                </a:ext>
              </a:extLst>
            </p:cNvPr>
            <p:cNvSpPr txBox="1"/>
            <p:nvPr/>
          </p:nvSpPr>
          <p:spPr>
            <a:xfrm>
              <a:off x="6998746" y="855962"/>
              <a:ext cx="677108" cy="322463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3200" b="1" dirty="0">
                  <a:blipFill dpi="0" rotWithShape="1">
                    <a:blip r:embed="rId4">
                      <a:alphaModFix amt="78000"/>
                    </a:blip>
                    <a:srcRect/>
                    <a:tile tx="635000" ty="-635000" sx="100000" sy="100000" flip="none" algn="tl"/>
                  </a:blip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·</a:t>
              </a:r>
              <a:r>
                <a:rPr lang="zh-CN" altLang="en-US" sz="3200" b="1" dirty="0">
                  <a:blipFill dpi="0" rotWithShape="1">
                    <a:blip r:embed="rId4">
                      <a:alphaModFix amt="78000"/>
                    </a:blip>
                    <a:srcRect/>
                    <a:tile tx="635000" ty="-635000" sx="100000" sy="100000" flip="none" algn="tl"/>
                  </a:blip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第三部分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49A14680-ABB8-4451-A048-10C4A46C3F63}"/>
                </a:ext>
              </a:extLst>
            </p:cNvPr>
            <p:cNvSpPr txBox="1"/>
            <p:nvPr/>
          </p:nvSpPr>
          <p:spPr>
            <a:xfrm>
              <a:off x="7511009" y="2267277"/>
              <a:ext cx="615553" cy="322463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2800" b="1" spc="600" dirty="0">
                  <a:blipFill dpi="0" rotWithShape="1">
                    <a:blip r:embed="rId4">
                      <a:alphaModFix amt="78000"/>
                    </a:blip>
                    <a:srcRect/>
                    <a:tile tx="635000" ty="-635000" sx="100000" sy="100000" flip="none" algn="tl"/>
                  </a:blip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其他模板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C558C86-5FF8-48EC-AAA6-7FF3B3F55BA6}"/>
              </a:ext>
            </a:extLst>
          </p:cNvPr>
          <p:cNvGrpSpPr/>
          <p:nvPr/>
        </p:nvGrpSpPr>
        <p:grpSpPr>
          <a:xfrm>
            <a:off x="9236637" y="810735"/>
            <a:ext cx="1153858" cy="4635950"/>
            <a:chOff x="6972704" y="855962"/>
            <a:chExt cx="1153858" cy="4635950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FC763225-C7CE-40DA-8A1C-E17985D8F5E0}"/>
                </a:ext>
              </a:extLst>
            </p:cNvPr>
            <p:cNvSpPr/>
            <p:nvPr/>
          </p:nvSpPr>
          <p:spPr>
            <a:xfrm>
              <a:off x="6972704" y="1574567"/>
              <a:ext cx="737937" cy="73793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D246E45C-D618-4437-9237-3AEA30E55340}"/>
                </a:ext>
              </a:extLst>
            </p:cNvPr>
            <p:cNvSpPr txBox="1"/>
            <p:nvPr/>
          </p:nvSpPr>
          <p:spPr>
            <a:xfrm>
              <a:off x="6998746" y="855962"/>
              <a:ext cx="677108" cy="322463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3200" b="1">
                  <a:blipFill dpi="0" rotWithShape="1">
                    <a:blip r:embed="rId4">
                      <a:alphaModFix amt="78000"/>
                    </a:blip>
                    <a:srcRect/>
                    <a:tile tx="635000" ty="-635000" sx="100000" sy="100000" flip="none" algn="tl"/>
                  </a:blip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·</a:t>
              </a:r>
              <a:r>
                <a:rPr lang="zh-CN" altLang="en-US" sz="3200" b="1" dirty="0">
                  <a:blipFill dpi="0" rotWithShape="1">
                    <a:blip r:embed="rId4">
                      <a:alphaModFix amt="78000"/>
                    </a:blip>
                    <a:srcRect/>
                    <a:tile tx="635000" ty="-635000" sx="100000" sy="100000" flip="none" algn="tl"/>
                  </a:blip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第四部分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E13AA03D-FB72-4F9D-85D1-C8979F08E708}"/>
                </a:ext>
              </a:extLst>
            </p:cNvPr>
            <p:cNvSpPr txBox="1"/>
            <p:nvPr/>
          </p:nvSpPr>
          <p:spPr>
            <a:xfrm>
              <a:off x="7511009" y="2267277"/>
              <a:ext cx="615553" cy="322463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2800" b="1" spc="600" dirty="0">
                  <a:blipFill dpi="0" rotWithShape="1">
                    <a:blip r:embed="rId4">
                      <a:alphaModFix amt="78000"/>
                    </a:blip>
                    <a:srcRect/>
                    <a:tile tx="635000" ty="-635000" sx="100000" sy="100000" flip="none" algn="tl"/>
                  </a:blip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其他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205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1EF46213-AAE9-48B9-8EBD-31F89F2D16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82557" y="0"/>
            <a:ext cx="20052856" cy="5169877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79CEB5CC-2D50-42E0-ADAE-CCEA3E95C7A7}"/>
              </a:ext>
            </a:extLst>
          </p:cNvPr>
          <p:cNvSpPr/>
          <p:nvPr/>
        </p:nvSpPr>
        <p:spPr>
          <a:xfrm>
            <a:off x="5945959" y="3244334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░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396AD00-6E34-4CD1-9F55-FACB8BA61DE4}"/>
              </a:ext>
            </a:extLst>
          </p:cNvPr>
          <p:cNvSpPr txBox="1"/>
          <p:nvPr/>
        </p:nvSpPr>
        <p:spPr>
          <a:xfrm>
            <a:off x="3915815" y="4495634"/>
            <a:ext cx="781312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500" b="1" spc="300" dirty="0">
                <a:ln w="25400">
                  <a:solidFill>
                    <a:schemeClr val="bg1"/>
                  </a:solidFill>
                </a:ln>
                <a:blipFill dpi="0" rotWithShape="1">
                  <a:blip r:embed="rId5"/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/ </a:t>
            </a:r>
            <a:r>
              <a:rPr lang="zh-CN" altLang="en-US" sz="11500" b="1" spc="300" dirty="0">
                <a:ln w="25400">
                  <a:solidFill>
                    <a:schemeClr val="bg1"/>
                  </a:solidFill>
                </a:ln>
                <a:blipFill dpi="0" rotWithShape="1">
                  <a:blip r:embed="rId5"/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感谢聆听</a:t>
            </a:r>
          </a:p>
        </p:txBody>
      </p:sp>
    </p:spTree>
    <p:extLst>
      <p:ext uri="{BB962C8B-B14F-4D97-AF65-F5344CB8AC3E}">
        <p14:creationId xmlns:p14="http://schemas.microsoft.com/office/powerpoint/2010/main" val="144084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34F1B7-447C-4B1E-98F5-9ED961FD0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96840"/>
            <a:ext cx="12192000" cy="1341120"/>
          </a:xfrm>
          <a:prstGeom prst="rect">
            <a:avLst/>
          </a:prstGeom>
        </p:spPr>
      </p:pic>
      <p:sp>
        <p:nvSpPr>
          <p:cNvPr id="127" name="文本框 126">
            <a:extLst>
              <a:ext uri="{FF2B5EF4-FFF2-40B4-BE49-F238E27FC236}">
                <a16:creationId xmlns:a16="http://schemas.microsoft.com/office/drawing/2014/main" id="{86C0B300-A73D-46CD-886C-6F6DAFDD6601}"/>
              </a:ext>
            </a:extLst>
          </p:cNvPr>
          <p:cNvSpPr txBox="1"/>
          <p:nvPr/>
        </p:nvSpPr>
        <p:spPr>
          <a:xfrm>
            <a:off x="206248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Y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D56E6DA6-7F09-4B55-A111-B0E6B9DC4AAD}"/>
              </a:ext>
            </a:extLst>
          </p:cNvPr>
          <p:cNvSpPr txBox="1"/>
          <p:nvPr/>
        </p:nvSpPr>
        <p:spPr>
          <a:xfrm>
            <a:off x="789432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广东广雅中学</a:t>
            </a:r>
          </a:p>
        </p:txBody>
      </p:sp>
      <p:pic>
        <p:nvPicPr>
          <p:cNvPr id="6" name="图片 5" descr="图片包含 黑色, 文字&#10;&#10;描述已自动生成">
            <a:extLst>
              <a:ext uri="{FF2B5EF4-FFF2-40B4-BE49-F238E27FC236}">
                <a16:creationId xmlns:a16="http://schemas.microsoft.com/office/drawing/2014/main" id="{5570BBAC-4AC9-4A07-A903-13754F8795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18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3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120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855A364-5FFB-4D9B-87DF-05AD61DDB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877" y="3653094"/>
            <a:ext cx="2016000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4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DA51DB5-ED6D-49CE-9F4F-3BC828F5D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62300" y="0"/>
            <a:ext cx="9258300" cy="694372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E7497F47-D568-4F98-80EB-0A20785FE754}"/>
              </a:ext>
            </a:extLst>
          </p:cNvPr>
          <p:cNvSpPr txBox="1"/>
          <p:nvPr/>
        </p:nvSpPr>
        <p:spPr>
          <a:xfrm>
            <a:off x="6983582" y="915343"/>
            <a:ext cx="714375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4400" b="1" dirty="0">
                <a:solidFill>
                  <a:schemeClr val="bg1">
                    <a:lumMod val="95000"/>
                    <a:alpha val="59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雅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0F66B0F-FBBB-4727-8F3C-21D7EF364B12}"/>
              </a:ext>
            </a:extLst>
          </p:cNvPr>
          <p:cNvGrpSpPr/>
          <p:nvPr/>
        </p:nvGrpSpPr>
        <p:grpSpPr>
          <a:xfrm>
            <a:off x="7063924" y="2508681"/>
            <a:ext cx="4870683" cy="1926359"/>
            <a:chOff x="5287107" y="2346644"/>
            <a:chExt cx="4870683" cy="1926359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FB527C9-8532-4A10-8C27-3D4F0DA5ECB7}"/>
                </a:ext>
              </a:extLst>
            </p:cNvPr>
            <p:cNvSpPr txBox="1"/>
            <p:nvPr/>
          </p:nvSpPr>
          <p:spPr>
            <a:xfrm>
              <a:off x="6002723" y="2346644"/>
              <a:ext cx="34394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b="1" dirty="0">
                  <a:blipFill dpi="0" rotWithShape="1">
                    <a:blip r:embed="rId4">
                      <a:alphaModFix amt="78000"/>
                    </a:blip>
                    <a:srcRect/>
                    <a:tile tx="635000" ty="-635000" sx="100000" sy="100000" flip="none" algn="tl"/>
                  </a:blip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第一部分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87FA9F1-B06D-469B-9AB5-65D66A42ED38}"/>
                </a:ext>
              </a:extLst>
            </p:cNvPr>
            <p:cNvSpPr txBox="1"/>
            <p:nvPr/>
          </p:nvSpPr>
          <p:spPr>
            <a:xfrm>
              <a:off x="5287107" y="3349673"/>
              <a:ext cx="487068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b="1" dirty="0">
                  <a:blipFill dpi="0" rotWithShape="1">
                    <a:blip r:embed="rId4">
                      <a:alphaModFix amt="78000"/>
                    </a:blip>
                    <a:srcRect/>
                    <a:tile tx="635000" ty="-635000" sx="100000" sy="100000" flip="none" algn="tl"/>
                  </a:blip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常用课件模板</a:t>
              </a:r>
            </a:p>
          </p:txBody>
        </p:sp>
      </p:grp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13976CD3-F10A-4537-A0C8-F0807E32E5EB}"/>
              </a:ext>
            </a:extLst>
          </p:cNvPr>
          <p:cNvCxnSpPr/>
          <p:nvPr/>
        </p:nvCxnSpPr>
        <p:spPr>
          <a:xfrm>
            <a:off x="6983582" y="2152650"/>
            <a:ext cx="4315750" cy="0"/>
          </a:xfrm>
          <a:prstGeom prst="line">
            <a:avLst/>
          </a:prstGeom>
          <a:ln w="19050">
            <a:solidFill>
              <a:srgbClr val="3F45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EF64F57-0D54-4C38-907B-E09A9FC30A2B}"/>
              </a:ext>
            </a:extLst>
          </p:cNvPr>
          <p:cNvCxnSpPr/>
          <p:nvPr/>
        </p:nvCxnSpPr>
        <p:spPr>
          <a:xfrm>
            <a:off x="6983582" y="4686300"/>
            <a:ext cx="4315750" cy="0"/>
          </a:xfrm>
          <a:prstGeom prst="line">
            <a:avLst/>
          </a:prstGeom>
          <a:ln w="19050">
            <a:solidFill>
              <a:srgbClr val="3F45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3405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0A99841F-0A6E-479C-B2EE-16CB3BC6E6F6}"/>
              </a:ext>
            </a:extLst>
          </p:cNvPr>
          <p:cNvSpPr/>
          <p:nvPr/>
        </p:nvSpPr>
        <p:spPr>
          <a:xfrm>
            <a:off x="1132838" y="1417321"/>
            <a:ext cx="10011640" cy="4699040"/>
          </a:xfrm>
          <a:prstGeom prst="rect">
            <a:avLst/>
          </a:prstGeom>
          <a:solidFill>
            <a:schemeClr val="bg1"/>
          </a:solidFill>
          <a:ln>
            <a:solidFill>
              <a:srgbClr val="303A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A923D29-9E16-40BC-BB73-C51FAAB8860B}"/>
              </a:ext>
            </a:extLst>
          </p:cNvPr>
          <p:cNvSpPr txBox="1"/>
          <p:nvPr/>
        </p:nvSpPr>
        <p:spPr>
          <a:xfrm>
            <a:off x="864642" y="2074685"/>
            <a:ext cx="677108" cy="3384312"/>
          </a:xfrm>
          <a:prstGeom prst="rect">
            <a:avLst/>
          </a:prstGeom>
          <a:solidFill>
            <a:schemeClr val="bg1"/>
          </a:solidFill>
        </p:spPr>
        <p:txBody>
          <a:bodyPr vert="eaVert" wrap="square" rtlCol="0">
            <a:spAutoFit/>
          </a:bodyPr>
          <a:lstStyle/>
          <a:p>
            <a:r>
              <a:rPr lang="en-US" altLang="zh-CN" sz="3200" b="1" spc="600" dirty="0">
                <a:blipFill dpi="0" rotWithShape="1">
                  <a:blip r:embed="rId3">
                    <a:alphaModFix amt="78000"/>
                    <a:extLst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【</a:t>
            </a:r>
            <a:r>
              <a:rPr lang="zh-CN" altLang="en-US" sz="3200" b="1" spc="600" dirty="0">
                <a:blipFill dpi="0" rotWithShape="1">
                  <a:blip r:embed="rId3">
                    <a:alphaModFix amt="78000"/>
                    <a:extLst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孔雀东南飞</a:t>
            </a:r>
            <a:r>
              <a:rPr lang="en-US" altLang="zh-CN" sz="3200" b="1" spc="600" dirty="0">
                <a:blipFill dpi="0" rotWithShape="1">
                  <a:blip r:embed="rId3">
                    <a:alphaModFix amt="78000"/>
                    <a:extLst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】</a:t>
            </a:r>
            <a:endParaRPr lang="zh-CN" altLang="en-US" sz="3200" b="1" spc="600" dirty="0">
              <a:blipFill dpi="0" rotWithShape="1">
                <a:blip r:embed="rId3">
                  <a:alphaModFix amt="78000"/>
                  <a:extLst/>
                </a:blip>
                <a:srcRect/>
                <a:tile tx="635000" ty="-635000" sx="100000" sy="100000" flip="none" algn="tl"/>
              </a:blip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1AD318C-48F8-40C9-AF24-3E12FE2F47FD}"/>
              </a:ext>
            </a:extLst>
          </p:cNvPr>
          <p:cNvSpPr/>
          <p:nvPr/>
        </p:nvSpPr>
        <p:spPr>
          <a:xfrm>
            <a:off x="1909183" y="1993975"/>
            <a:ext cx="8857877" cy="3410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720000">
              <a:lnSpc>
                <a:spcPct val="130000"/>
              </a:lnSpc>
            </a:pPr>
            <a:r>
              <a:rPr lang="zh-CN" altLang="en-US" sz="2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汉末建安中，庐江府小吏焦仲卿妻刘氏，为仲卿母所遣，自誓不嫁。其家逼之，乃投水而死。仲卿闻之，亦自缢于庭树。时人伤之，为诗云尔。 </a:t>
            </a:r>
          </a:p>
          <a:p>
            <a:pPr indent="720000">
              <a:lnSpc>
                <a:spcPct val="130000"/>
              </a:lnSpc>
            </a:pPr>
            <a:r>
              <a:rPr lang="zh-CN" altLang="en-US" sz="2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孔雀东南飞，五里一徘徊。</a:t>
            </a:r>
            <a:endParaRPr lang="en-US" altLang="zh-CN" sz="2400" spc="300" dirty="0">
              <a:solidFill>
                <a:schemeClr val="tx1">
                  <a:lumMod val="65000"/>
                  <a:lumOff val="3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indent="720000">
              <a:lnSpc>
                <a:spcPct val="130000"/>
              </a:lnSpc>
            </a:pPr>
            <a:r>
              <a:rPr lang="zh-CN" altLang="en-US" sz="2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十三能织素，十四学裁衣，十五弹箜篌，十六诵诗书。十七为君妇，心中常苦悲。君既为府吏，守节情不移，贱妾留空房，相见常日稀。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71593CD-8DEB-4EB2-AF65-2E169D4E1978}"/>
              </a:ext>
            </a:extLst>
          </p:cNvPr>
          <p:cNvSpPr txBox="1"/>
          <p:nvPr/>
        </p:nvSpPr>
        <p:spPr>
          <a:xfrm>
            <a:off x="253799" y="192532"/>
            <a:ext cx="111740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blipFill dpi="0" rotWithShape="1">
                  <a:blip r:embed="rId3">
                    <a:alphaModFix amt="78000"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语 文</a:t>
            </a:r>
          </a:p>
        </p:txBody>
      </p:sp>
      <p:pic>
        <p:nvPicPr>
          <p:cNvPr id="38" name="图形 37">
            <a:extLst>
              <a:ext uri="{FF2B5EF4-FFF2-40B4-BE49-F238E27FC236}">
                <a16:creationId xmlns:a16="http://schemas.microsoft.com/office/drawing/2014/main" id="{BC46F715-7D7B-4DF4-A2B6-3172FADECA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3872" y="242644"/>
            <a:ext cx="462128" cy="46212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AE0CA3D-9B0A-47E3-91D9-5CE411F763E8}"/>
              </a:ext>
            </a:extLst>
          </p:cNvPr>
          <p:cNvSpPr txBox="1"/>
          <p:nvPr/>
        </p:nvSpPr>
        <p:spPr>
          <a:xfrm>
            <a:off x="1871591" y="192532"/>
            <a:ext cx="4870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blipFill dpi="0" rotWithShape="1">
                  <a:blip r:embed="rId3">
                    <a:alphaModFix amt="78000"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文本型</a:t>
            </a:r>
            <a:r>
              <a:rPr lang="en-US" altLang="zh-CN" sz="3200" b="1" dirty="0">
                <a:blipFill dpi="0" rotWithShape="1">
                  <a:blip r:embed="rId3">
                    <a:alphaModFix amt="78000"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</a:t>
            </a:r>
            <a:endParaRPr lang="zh-CN" altLang="en-US" sz="3200" b="1" dirty="0">
              <a:blipFill dpi="0" rotWithShape="1">
                <a:blip r:embed="rId3">
                  <a:alphaModFix amt="78000"/>
                </a:blip>
                <a:srcRect/>
                <a:tile tx="635000" ty="-635000" sx="100000" sy="100000" flip="none" algn="tl"/>
              </a:blip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B652D8D-F7B3-4BF7-8827-0577A07C53A7}"/>
              </a:ext>
            </a:extLst>
          </p:cNvPr>
          <p:cNvSpPr/>
          <p:nvPr/>
        </p:nvSpPr>
        <p:spPr>
          <a:xfrm>
            <a:off x="7404031" y="5697283"/>
            <a:ext cx="2912786" cy="8565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BDAD5E0-6A5F-4985-839D-21113B737E9A}"/>
              </a:ext>
            </a:extLst>
          </p:cNvPr>
          <p:cNvSpPr/>
          <p:nvPr/>
        </p:nvSpPr>
        <p:spPr>
          <a:xfrm>
            <a:off x="7404031" y="5644550"/>
            <a:ext cx="4008643" cy="856517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spc="600" dirty="0">
                <a:blipFill dpi="0" rotWithShape="1">
                  <a:blip r:embed="rId3">
                    <a:alphaModFix amt="78000"/>
                    <a:extLst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·</a:t>
            </a:r>
            <a:r>
              <a:rPr lang="zh-CN" altLang="en-US" sz="2000" b="1" spc="600" dirty="0">
                <a:blipFill dpi="0" rotWithShape="1">
                  <a:blip r:embed="rId3">
                    <a:alphaModFix amt="78000"/>
                    <a:extLst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蒲苇纫如丝</a:t>
            </a:r>
            <a:endParaRPr lang="en-US" altLang="zh-CN" sz="2000" b="1" spc="600" dirty="0">
              <a:blipFill dpi="0" rotWithShape="1">
                <a:blip r:embed="rId3">
                  <a:alphaModFix amt="78000"/>
                  <a:extLst/>
                </a:blip>
                <a:srcRect/>
                <a:tile tx="635000" ty="-635000" sx="100000" sy="100000" flip="none" algn="tl"/>
              </a:blip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b="1" spc="600" dirty="0">
                <a:blipFill dpi="0" rotWithShape="1">
                  <a:blip r:embed="rId3">
                    <a:alphaModFix amt="78000"/>
                    <a:extLst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 ·</a:t>
            </a:r>
            <a:r>
              <a:rPr lang="zh-CN" altLang="en-US" sz="2000" b="1" spc="600" dirty="0">
                <a:blipFill dpi="0" rotWithShape="1">
                  <a:blip r:embed="rId3">
                    <a:alphaModFix amt="78000"/>
                    <a:extLst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磐石无转移</a:t>
            </a:r>
            <a:endParaRPr lang="zh-CN" altLang="en-US" sz="2800" b="1" spc="600" dirty="0">
              <a:blipFill dpi="0" rotWithShape="1">
                <a:blip r:embed="rId3">
                  <a:alphaModFix amt="78000"/>
                  <a:extLst/>
                </a:blip>
                <a:srcRect/>
                <a:tile tx="635000" ty="-635000" sx="100000" sy="100000" flip="none" algn="tl"/>
              </a:blip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3450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0">
            <a:extLst>
              <a:ext uri="{FF2B5EF4-FFF2-40B4-BE49-F238E27FC236}">
                <a16:creationId xmlns:a16="http://schemas.microsoft.com/office/drawing/2014/main" id="{BD1E753B-FA6B-4748-B215-DFB9CDE053EA}"/>
              </a:ext>
            </a:extLst>
          </p:cNvPr>
          <p:cNvSpPr/>
          <p:nvPr/>
        </p:nvSpPr>
        <p:spPr>
          <a:xfrm>
            <a:off x="948271" y="1500636"/>
            <a:ext cx="1447511" cy="1447511"/>
          </a:xfrm>
          <a:prstGeom prst="ellipse">
            <a:avLst/>
          </a:prstGeom>
          <a:blipFill dpi="0" rotWithShape="1"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tile tx="0" ty="0" sx="80000" sy="80000" flip="none" algn="ctr"/>
          </a:blipFill>
          <a:ln w="34925">
            <a:solidFill>
              <a:srgbClr val="394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A878D14-2A59-4AF3-A805-AEB84A491B74}"/>
              </a:ext>
            </a:extLst>
          </p:cNvPr>
          <p:cNvSpPr txBox="1"/>
          <p:nvPr/>
        </p:nvSpPr>
        <p:spPr>
          <a:xfrm>
            <a:off x="609717" y="1306589"/>
            <a:ext cx="677108" cy="338431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3200" b="1" spc="600" dirty="0">
                <a:blipFill dpi="0" rotWithShape="1">
                  <a:blip r:embed="rId4">
                    <a:alphaModFix amt="78000"/>
                    <a:extLst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01/</a:t>
            </a:r>
            <a:endParaRPr lang="zh-CN" altLang="en-US" sz="3200" b="1" spc="600" dirty="0">
              <a:blipFill dpi="0" rotWithShape="1">
                <a:blip r:embed="rId4">
                  <a:alphaModFix amt="78000"/>
                  <a:extLst/>
                </a:blip>
                <a:srcRect/>
                <a:tile tx="635000" ty="-635000" sx="100000" sy="100000" flip="none" algn="tl"/>
              </a:blip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DCCC721-83D8-4B0C-A5E5-B0451CBDBF22}"/>
              </a:ext>
            </a:extLst>
          </p:cNvPr>
          <p:cNvSpPr/>
          <p:nvPr/>
        </p:nvSpPr>
        <p:spPr>
          <a:xfrm>
            <a:off x="2754960" y="2335502"/>
            <a:ext cx="8488769" cy="3410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720000">
              <a:lnSpc>
                <a:spcPct val="130000"/>
              </a:lnSpc>
            </a:pPr>
            <a:r>
              <a:rPr lang="zh-CN" altLang="en-US" sz="2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汉末建安中，庐江府小吏焦仲卿妻刘氏，为仲卿母所遣，自誓不嫁。其家逼之，乃投水而死。仲卿闻之，亦自缢于庭树。时人伤之，为诗云尔。 </a:t>
            </a:r>
          </a:p>
          <a:p>
            <a:pPr indent="720000">
              <a:lnSpc>
                <a:spcPct val="130000"/>
              </a:lnSpc>
            </a:pPr>
            <a:r>
              <a:rPr lang="zh-CN" altLang="en-US" sz="2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孔雀东南飞，五里一徘徊。</a:t>
            </a:r>
            <a:endParaRPr lang="en-US" altLang="zh-CN" sz="2400" spc="300" dirty="0">
              <a:solidFill>
                <a:schemeClr val="tx1">
                  <a:lumMod val="65000"/>
                  <a:lumOff val="3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indent="720000">
              <a:lnSpc>
                <a:spcPct val="130000"/>
              </a:lnSpc>
            </a:pPr>
            <a:r>
              <a:rPr lang="zh-CN" altLang="en-US" sz="2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十三能织素，十四学裁衣，十五弹箜篌，十六诵诗书。十七为君妇，心中常苦悲。君既为府吏，守节情不移，贱妾留空房，相见常日稀。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9A7489C-4F2A-4AA0-80CA-415CE2ACD31F}"/>
              </a:ext>
            </a:extLst>
          </p:cNvPr>
          <p:cNvSpPr/>
          <p:nvPr/>
        </p:nvSpPr>
        <p:spPr>
          <a:xfrm>
            <a:off x="1179583" y="3173314"/>
            <a:ext cx="984885" cy="3727967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spc="600" dirty="0">
                <a:blipFill dpi="0" rotWithShape="1">
                  <a:blip r:embed="rId4">
                    <a:alphaModFix amt="78000"/>
                    <a:extLst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·</a:t>
            </a:r>
            <a:r>
              <a:rPr lang="zh-CN" altLang="en-US" sz="2000" b="1" spc="600" dirty="0">
                <a:blipFill dpi="0" rotWithShape="1">
                  <a:blip r:embed="rId4">
                    <a:alphaModFix amt="78000"/>
                    <a:extLst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蒲苇纫如丝</a:t>
            </a:r>
            <a:endParaRPr lang="en-US" altLang="zh-CN" sz="2000" b="1" spc="600" dirty="0">
              <a:blipFill dpi="0" rotWithShape="1">
                <a:blip r:embed="rId4">
                  <a:alphaModFix amt="78000"/>
                  <a:extLst/>
                </a:blip>
                <a:srcRect/>
                <a:tile tx="635000" ty="-635000" sx="100000" sy="100000" flip="none" algn="tl"/>
              </a:blip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b="1" spc="600" dirty="0">
                <a:blipFill dpi="0" rotWithShape="1">
                  <a:blip r:embed="rId4">
                    <a:alphaModFix amt="78000"/>
                    <a:extLst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 ·</a:t>
            </a:r>
            <a:r>
              <a:rPr lang="zh-CN" altLang="en-US" sz="2000" b="1" spc="600" dirty="0">
                <a:blipFill dpi="0" rotWithShape="1">
                  <a:blip r:embed="rId4">
                    <a:alphaModFix amt="78000"/>
                    <a:extLst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磐石无转移</a:t>
            </a:r>
            <a:endParaRPr lang="zh-CN" altLang="en-US" sz="2800" b="1" spc="600" dirty="0">
              <a:blipFill dpi="0" rotWithShape="1">
                <a:blip r:embed="rId4">
                  <a:alphaModFix amt="78000"/>
                  <a:extLst/>
                </a:blip>
                <a:srcRect/>
                <a:tile tx="635000" ty="-635000" sx="100000" sy="100000" flip="none" algn="tl"/>
              </a:blip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4C016CF3-D359-4C4B-92B7-E5ECAA018B0D}"/>
              </a:ext>
            </a:extLst>
          </p:cNvPr>
          <p:cNvCxnSpPr/>
          <p:nvPr/>
        </p:nvCxnSpPr>
        <p:spPr>
          <a:xfrm>
            <a:off x="2971800" y="1838743"/>
            <a:ext cx="7886700" cy="0"/>
          </a:xfrm>
          <a:prstGeom prst="line">
            <a:avLst/>
          </a:prstGeom>
          <a:ln>
            <a:solidFill>
              <a:srgbClr val="3945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EF36773A-EFA6-4816-B931-C8F448A924C8}"/>
              </a:ext>
            </a:extLst>
          </p:cNvPr>
          <p:cNvSpPr txBox="1"/>
          <p:nvPr/>
        </p:nvSpPr>
        <p:spPr>
          <a:xfrm>
            <a:off x="5167112" y="1546356"/>
            <a:ext cx="3725428" cy="584775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r>
              <a:rPr lang="en-US" altLang="zh-CN" sz="3200" b="1" spc="600" dirty="0">
                <a:blipFill dpi="0" rotWithShape="1">
                  <a:blip r:embed="rId4">
                    <a:alphaModFix amt="78000"/>
                    <a:extLst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【 </a:t>
            </a:r>
            <a:r>
              <a:rPr lang="zh-CN" altLang="en-US" sz="3200" b="1" spc="600" dirty="0">
                <a:blipFill dpi="0" rotWithShape="1">
                  <a:blip r:embed="rId4">
                    <a:alphaModFix amt="78000"/>
                    <a:extLst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孔雀东南飞 </a:t>
            </a:r>
            <a:r>
              <a:rPr lang="en-US" altLang="zh-CN" sz="3200" b="1" spc="600" dirty="0">
                <a:blipFill dpi="0" rotWithShape="1">
                  <a:blip r:embed="rId4">
                    <a:alphaModFix amt="78000"/>
                    <a:extLst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】</a:t>
            </a:r>
            <a:endParaRPr lang="zh-CN" altLang="en-US" sz="3200" b="1" spc="600" dirty="0">
              <a:blipFill dpi="0" rotWithShape="1">
                <a:blip r:embed="rId4">
                  <a:alphaModFix amt="78000"/>
                  <a:extLst/>
                </a:blip>
                <a:srcRect/>
                <a:tile tx="635000" ty="-635000" sx="100000" sy="100000" flip="none" algn="tl"/>
              </a:blip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FEDAB4F9-BD28-4C2C-B7B3-1E5AF8E6A562}"/>
              </a:ext>
            </a:extLst>
          </p:cNvPr>
          <p:cNvSpPr txBox="1"/>
          <p:nvPr/>
        </p:nvSpPr>
        <p:spPr>
          <a:xfrm>
            <a:off x="253799" y="192532"/>
            <a:ext cx="111740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blipFill dpi="0" rotWithShape="1">
                  <a:blip r:embed="rId4">
                    <a:alphaModFix amt="78000"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语 文</a:t>
            </a:r>
          </a:p>
        </p:txBody>
      </p:sp>
      <p:pic>
        <p:nvPicPr>
          <p:cNvPr id="59" name="图形 58">
            <a:extLst>
              <a:ext uri="{FF2B5EF4-FFF2-40B4-BE49-F238E27FC236}">
                <a16:creationId xmlns:a16="http://schemas.microsoft.com/office/drawing/2014/main" id="{F27DD52A-8CCB-4DED-8077-E047AC546A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73872" y="242644"/>
            <a:ext cx="462128" cy="462128"/>
          </a:xfrm>
          <a:prstGeom prst="rect">
            <a:avLst/>
          </a:prstGeom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3E5DDBA6-59D7-4C0A-BB0E-4775C44F1C06}"/>
              </a:ext>
            </a:extLst>
          </p:cNvPr>
          <p:cNvSpPr txBox="1"/>
          <p:nvPr/>
        </p:nvSpPr>
        <p:spPr>
          <a:xfrm>
            <a:off x="1871591" y="192532"/>
            <a:ext cx="4870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blipFill dpi="0" rotWithShape="1">
                  <a:blip r:embed="rId4">
                    <a:alphaModFix amt="78000"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文本型</a:t>
            </a:r>
            <a:r>
              <a:rPr lang="en-US" altLang="zh-CN" sz="3200" b="1" dirty="0">
                <a:blipFill dpi="0" rotWithShape="1">
                  <a:blip r:embed="rId4">
                    <a:alphaModFix amt="78000"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2</a:t>
            </a:r>
            <a:endParaRPr lang="zh-CN" altLang="en-US" sz="3200" b="1" dirty="0">
              <a:blipFill dpi="0" rotWithShape="1">
                <a:blip r:embed="rId4">
                  <a:alphaModFix amt="78000"/>
                </a:blip>
                <a:srcRect/>
                <a:tile tx="635000" ty="-635000" sx="100000" sy="100000" flip="none" algn="tl"/>
              </a:blip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8712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id="{ABE3872B-D4F3-49C3-BF61-E11CBFB379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677"/>
          <a:stretch/>
        </p:blipFill>
        <p:spPr>
          <a:xfrm>
            <a:off x="-7770" y="-18258"/>
            <a:ext cx="12199769" cy="4696141"/>
          </a:xfrm>
          <a:prstGeom prst="rect">
            <a:avLst/>
          </a:pr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7F78B6B3-2B51-4858-BD4B-392CB57C93B0}"/>
              </a:ext>
            </a:extLst>
          </p:cNvPr>
          <p:cNvGrpSpPr/>
          <p:nvPr/>
        </p:nvGrpSpPr>
        <p:grpSpPr>
          <a:xfrm>
            <a:off x="12851332" y="3174484"/>
            <a:ext cx="694353" cy="1494252"/>
            <a:chOff x="10377199" y="3056025"/>
            <a:chExt cx="694353" cy="1494252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DEB95FDB-37AB-4902-8A4D-48E280D07C45}"/>
                </a:ext>
              </a:extLst>
            </p:cNvPr>
            <p:cNvGrpSpPr/>
            <p:nvPr/>
          </p:nvGrpSpPr>
          <p:grpSpPr>
            <a:xfrm>
              <a:off x="10377199" y="3056025"/>
              <a:ext cx="694353" cy="707886"/>
              <a:chOff x="9682846" y="2288582"/>
              <a:chExt cx="694353" cy="707886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619DF3A6-063F-49D4-B340-3144C747C213}"/>
                  </a:ext>
                </a:extLst>
              </p:cNvPr>
              <p:cNvSpPr/>
              <p:nvPr/>
            </p:nvSpPr>
            <p:spPr>
              <a:xfrm>
                <a:off x="9780814" y="2293301"/>
                <a:ext cx="596385" cy="596385"/>
              </a:xfrm>
              <a:prstGeom prst="rect">
                <a:avLst/>
              </a:prstGeom>
              <a:solidFill>
                <a:srgbClr val="31465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E7AD4D7-F2CA-4D26-8932-B6B1F93917CE}"/>
                  </a:ext>
                </a:extLst>
              </p:cNvPr>
              <p:cNvSpPr/>
              <p:nvPr/>
            </p:nvSpPr>
            <p:spPr>
              <a:xfrm>
                <a:off x="9731830" y="2337708"/>
                <a:ext cx="596385" cy="5963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A3CADC3-F217-4F25-A742-53227717B0EC}"/>
                  </a:ext>
                </a:extLst>
              </p:cNvPr>
              <p:cNvSpPr txBox="1"/>
              <p:nvPr/>
            </p:nvSpPr>
            <p:spPr>
              <a:xfrm>
                <a:off x="9682846" y="2288582"/>
                <a:ext cx="59638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000" b="1" dirty="0">
                    <a:blipFill dpi="0" rotWithShape="1">
                      <a:blip r:embed="rId5">
                        <a:alphaModFix amt="78000"/>
                      </a:blip>
                      <a:srcRect/>
                      <a:tile tx="635000" ty="-635000" sx="100000" sy="100000" flip="none" algn="tl"/>
                    </a:blipFill>
                    <a:latin typeface="方正清刻本悦宋简体" panose="02000000000000000000" pitchFamily="2" charset="-122"/>
                    <a:ea typeface="方正清刻本悦宋简体" panose="02000000000000000000" pitchFamily="2" charset="-122"/>
                  </a:rPr>
                  <a:t>蒹</a:t>
                </a: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1650AFA3-8F4B-4BB7-B672-651076989C0B}"/>
                </a:ext>
              </a:extLst>
            </p:cNvPr>
            <p:cNvGrpSpPr/>
            <p:nvPr/>
          </p:nvGrpSpPr>
          <p:grpSpPr>
            <a:xfrm>
              <a:off x="10377199" y="3842391"/>
              <a:ext cx="694353" cy="707886"/>
              <a:chOff x="9682846" y="2288582"/>
              <a:chExt cx="694353" cy="707886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2CDAB5F9-BA98-4286-9F42-416660CAF5A7}"/>
                  </a:ext>
                </a:extLst>
              </p:cNvPr>
              <p:cNvSpPr/>
              <p:nvPr/>
            </p:nvSpPr>
            <p:spPr>
              <a:xfrm>
                <a:off x="9780814" y="2293301"/>
                <a:ext cx="596385" cy="596385"/>
              </a:xfrm>
              <a:prstGeom prst="rect">
                <a:avLst/>
              </a:prstGeom>
              <a:solidFill>
                <a:srgbClr val="31465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1E001B6D-8170-4050-A36B-D54F217BE47B}"/>
                  </a:ext>
                </a:extLst>
              </p:cNvPr>
              <p:cNvSpPr/>
              <p:nvPr/>
            </p:nvSpPr>
            <p:spPr>
              <a:xfrm>
                <a:off x="9731830" y="2337708"/>
                <a:ext cx="596385" cy="5963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55676F8-5FDD-45A8-8D21-9E43F15D6188}"/>
                  </a:ext>
                </a:extLst>
              </p:cNvPr>
              <p:cNvSpPr txBox="1"/>
              <p:nvPr/>
            </p:nvSpPr>
            <p:spPr>
              <a:xfrm>
                <a:off x="9682846" y="2288582"/>
                <a:ext cx="59638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000" b="1" dirty="0">
                    <a:blipFill dpi="0" rotWithShape="1">
                      <a:blip r:embed="rId5">
                        <a:alphaModFix amt="78000"/>
                      </a:blip>
                      <a:srcRect/>
                      <a:tile tx="635000" ty="-635000" sx="100000" sy="100000" flip="none" algn="tl"/>
                    </a:blipFill>
                    <a:latin typeface="方正清刻本悦宋简体" panose="02000000000000000000" pitchFamily="2" charset="-122"/>
                    <a:ea typeface="方正清刻本悦宋简体" panose="02000000000000000000" pitchFamily="2" charset="-122"/>
                  </a:rPr>
                  <a:t>葭</a:t>
                </a:r>
              </a:p>
            </p:txBody>
          </p:sp>
        </p:grp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E0ACC2F1-6527-4DF7-AD1D-D4F688149220}"/>
              </a:ext>
            </a:extLst>
          </p:cNvPr>
          <p:cNvSpPr/>
          <p:nvPr/>
        </p:nvSpPr>
        <p:spPr>
          <a:xfrm>
            <a:off x="4452730" y="4732343"/>
            <a:ext cx="4548845" cy="1969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蒹葭苍苍，白露为霜。</a:t>
            </a:r>
            <a:endParaRPr lang="en-US" altLang="zh-CN" sz="2400" spc="300" dirty="0">
              <a:solidFill>
                <a:schemeClr val="tx1">
                  <a:lumMod val="65000"/>
                  <a:lumOff val="3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所谓伊人，在水一方。</a:t>
            </a:r>
            <a:endParaRPr lang="en-US" altLang="zh-CN" sz="2400" spc="300" dirty="0">
              <a:solidFill>
                <a:schemeClr val="tx1">
                  <a:lumMod val="65000"/>
                  <a:lumOff val="3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溯洄从之，道阻且长。</a:t>
            </a:r>
            <a:endParaRPr lang="en-US" altLang="zh-CN" sz="2400" spc="300" dirty="0">
              <a:solidFill>
                <a:schemeClr val="tx1">
                  <a:lumMod val="65000"/>
                  <a:lumOff val="3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溯游从之，宛在水中央。 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ED00ED5-247F-4DE8-A422-4C8B6B03FA60}"/>
              </a:ext>
            </a:extLst>
          </p:cNvPr>
          <p:cNvSpPr txBox="1"/>
          <p:nvPr/>
        </p:nvSpPr>
        <p:spPr>
          <a:xfrm>
            <a:off x="3809490" y="1875866"/>
            <a:ext cx="487068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500" b="1" spc="600" dirty="0">
                <a:ln w="38100">
                  <a:solidFill>
                    <a:schemeClr val="bg1"/>
                  </a:solidFill>
                </a:ln>
                <a:noFill/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蒹   葭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4C28458-C5C1-40C8-BFA4-5ED53CCF7F9A}"/>
              </a:ext>
            </a:extLst>
          </p:cNvPr>
          <p:cNvSpPr/>
          <p:nvPr/>
        </p:nvSpPr>
        <p:spPr>
          <a:xfrm>
            <a:off x="12230902" y="296751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茂盛的样子</a:t>
            </a: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A53C2BBB-001A-4507-B900-DD3709756ADA}"/>
              </a:ext>
            </a:extLst>
          </p:cNvPr>
          <p:cNvSpPr/>
          <p:nvPr/>
        </p:nvSpPr>
        <p:spPr>
          <a:xfrm>
            <a:off x="9001575" y="3114848"/>
            <a:ext cx="337931" cy="337931"/>
          </a:xfrm>
          <a:prstGeom prst="ellipse">
            <a:avLst/>
          </a:prstGeom>
          <a:noFill/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6358CAFC-E153-45C3-9D4C-2D5AE92E36E5}"/>
              </a:ext>
            </a:extLst>
          </p:cNvPr>
          <p:cNvSpPr txBox="1"/>
          <p:nvPr/>
        </p:nvSpPr>
        <p:spPr>
          <a:xfrm>
            <a:off x="253799" y="192532"/>
            <a:ext cx="1117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语 文</a:t>
            </a:r>
          </a:p>
        </p:txBody>
      </p:sp>
      <p:pic>
        <p:nvPicPr>
          <p:cNvPr id="46" name="图形 45">
            <a:extLst>
              <a:ext uri="{FF2B5EF4-FFF2-40B4-BE49-F238E27FC236}">
                <a16:creationId xmlns:a16="http://schemas.microsoft.com/office/drawing/2014/main" id="{AAF94C0F-C849-4C9E-BFDE-A9FEEFC6E3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73872" y="242644"/>
            <a:ext cx="462128" cy="462128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7CEE0D0E-8FCD-41E9-B1E1-D6FFFEC5012D}"/>
              </a:ext>
            </a:extLst>
          </p:cNvPr>
          <p:cNvSpPr txBox="1"/>
          <p:nvPr/>
        </p:nvSpPr>
        <p:spPr>
          <a:xfrm>
            <a:off x="1871591" y="192532"/>
            <a:ext cx="4870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古诗文释义</a:t>
            </a:r>
          </a:p>
        </p:txBody>
      </p:sp>
    </p:spTree>
    <p:extLst>
      <p:ext uri="{BB962C8B-B14F-4D97-AF65-F5344CB8AC3E}">
        <p14:creationId xmlns:p14="http://schemas.microsoft.com/office/powerpoint/2010/main" val="22988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07E7ABA-AB8C-493F-81D1-02CE9C757A16}"/>
              </a:ext>
            </a:extLst>
          </p:cNvPr>
          <p:cNvSpPr/>
          <p:nvPr/>
        </p:nvSpPr>
        <p:spPr>
          <a:xfrm>
            <a:off x="3976479" y="2645655"/>
            <a:ext cx="5053220" cy="2595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蒹葭苍苍，白露为霜</a:t>
            </a:r>
            <a:endParaRPr lang="en-US" altLang="zh-CN" sz="3200" spc="300" dirty="0">
              <a:solidFill>
                <a:schemeClr val="tx1">
                  <a:lumMod val="65000"/>
                  <a:lumOff val="3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所谓伊人，在水一方</a:t>
            </a:r>
            <a:endParaRPr lang="en-US" altLang="zh-CN" sz="3200" spc="300" dirty="0">
              <a:solidFill>
                <a:schemeClr val="tx1">
                  <a:lumMod val="65000"/>
                  <a:lumOff val="3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溯洄从之，道阻且长</a:t>
            </a:r>
            <a:endParaRPr lang="en-US" altLang="zh-CN" sz="3200" spc="300" dirty="0">
              <a:solidFill>
                <a:schemeClr val="tx1">
                  <a:lumMod val="65000"/>
                  <a:lumOff val="3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3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溯游从之，宛在水中央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B64AC0F-283F-4E08-B699-35FF0AD1BECE}"/>
              </a:ext>
            </a:extLst>
          </p:cNvPr>
          <p:cNvGrpSpPr/>
          <p:nvPr/>
        </p:nvGrpSpPr>
        <p:grpSpPr>
          <a:xfrm>
            <a:off x="5104641" y="1336895"/>
            <a:ext cx="2017644" cy="833836"/>
            <a:chOff x="3976479" y="447008"/>
            <a:chExt cx="2017644" cy="833836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35C9F4C-EE97-47CB-A2D4-BA0B18E8837A}"/>
                </a:ext>
              </a:extLst>
            </p:cNvPr>
            <p:cNvSpPr/>
            <p:nvPr/>
          </p:nvSpPr>
          <p:spPr>
            <a:xfrm>
              <a:off x="3976479" y="902026"/>
              <a:ext cx="2017644" cy="378818"/>
            </a:xfrm>
            <a:prstGeom prst="rect">
              <a:avLst/>
            </a:prstGeom>
            <a:solidFill>
              <a:srgbClr val="3945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CE53634-5B6C-46F7-B63A-359193C91661}"/>
                </a:ext>
              </a:extLst>
            </p:cNvPr>
            <p:cNvSpPr txBox="1"/>
            <p:nvPr/>
          </p:nvSpPr>
          <p:spPr>
            <a:xfrm>
              <a:off x="3976479" y="447008"/>
              <a:ext cx="201764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蒹   葭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5B047327-06FB-4E63-A50C-A3F4D0C60E50}"/>
              </a:ext>
            </a:extLst>
          </p:cNvPr>
          <p:cNvSpPr txBox="1"/>
          <p:nvPr/>
        </p:nvSpPr>
        <p:spPr>
          <a:xfrm>
            <a:off x="5375958" y="1445193"/>
            <a:ext cx="1471954" cy="346720"/>
          </a:xfrm>
          <a:custGeom>
            <a:avLst/>
            <a:gdLst/>
            <a:ahLst/>
            <a:cxnLst/>
            <a:rect l="l" t="t" r="r" b="b"/>
            <a:pathLst>
              <a:path w="1471954" h="346720">
                <a:moveTo>
                  <a:pt x="221580" y="299407"/>
                </a:moveTo>
                <a:lnTo>
                  <a:pt x="221580" y="331478"/>
                </a:lnTo>
                <a:lnTo>
                  <a:pt x="249295" y="331478"/>
                </a:lnTo>
                <a:lnTo>
                  <a:pt x="249295" y="299407"/>
                </a:lnTo>
                <a:close/>
                <a:moveTo>
                  <a:pt x="308051" y="297280"/>
                </a:moveTo>
                <a:lnTo>
                  <a:pt x="308051" y="329283"/>
                </a:lnTo>
                <a:lnTo>
                  <a:pt x="342214" y="329694"/>
                </a:lnTo>
                <a:lnTo>
                  <a:pt x="342214" y="297280"/>
                </a:lnTo>
                <a:close/>
                <a:moveTo>
                  <a:pt x="1382765" y="271178"/>
                </a:moveTo>
                <a:lnTo>
                  <a:pt x="1426430" y="306885"/>
                </a:lnTo>
                <a:cubicBezTo>
                  <a:pt x="1430774" y="309057"/>
                  <a:pt x="1432947" y="310143"/>
                  <a:pt x="1432947" y="310143"/>
                </a:cubicBezTo>
                <a:cubicBezTo>
                  <a:pt x="1432947" y="315700"/>
                  <a:pt x="1430489" y="319713"/>
                  <a:pt x="1425572" y="322182"/>
                </a:cubicBezTo>
                <a:lnTo>
                  <a:pt x="1413979" y="331786"/>
                </a:lnTo>
                <a:lnTo>
                  <a:pt x="1402055" y="346720"/>
                </a:lnTo>
                <a:lnTo>
                  <a:pt x="1337362" y="346720"/>
                </a:lnTo>
                <a:lnTo>
                  <a:pt x="1353061" y="320948"/>
                </a:lnTo>
                <a:lnTo>
                  <a:pt x="1285846" y="323998"/>
                </a:lnTo>
                <a:lnTo>
                  <a:pt x="1291167" y="340428"/>
                </a:lnTo>
                <a:lnTo>
                  <a:pt x="1294322" y="346720"/>
                </a:lnTo>
                <a:lnTo>
                  <a:pt x="1272656" y="346720"/>
                </a:lnTo>
                <a:lnTo>
                  <a:pt x="1266968" y="327087"/>
                </a:lnTo>
                <a:lnTo>
                  <a:pt x="1274056" y="324534"/>
                </a:lnTo>
                <a:lnTo>
                  <a:pt x="1258599" y="325235"/>
                </a:lnTo>
                <a:cubicBezTo>
                  <a:pt x="1248400" y="325235"/>
                  <a:pt x="1243301" y="320890"/>
                  <a:pt x="1243301" y="312201"/>
                </a:cubicBezTo>
                <a:cubicBezTo>
                  <a:pt x="1243301" y="304975"/>
                  <a:pt x="1248091" y="301362"/>
                  <a:pt x="1257672" y="301362"/>
                </a:cubicBezTo>
                <a:lnTo>
                  <a:pt x="1356011" y="297246"/>
                </a:lnTo>
                <a:close/>
                <a:moveTo>
                  <a:pt x="249295" y="245624"/>
                </a:moveTo>
                <a:lnTo>
                  <a:pt x="221580" y="247408"/>
                </a:lnTo>
                <a:lnTo>
                  <a:pt x="221580" y="275534"/>
                </a:lnTo>
                <a:lnTo>
                  <a:pt x="249295" y="275534"/>
                </a:lnTo>
                <a:lnTo>
                  <a:pt x="249295" y="258384"/>
                </a:lnTo>
                <a:close/>
                <a:moveTo>
                  <a:pt x="343998" y="243463"/>
                </a:moveTo>
                <a:lnTo>
                  <a:pt x="307674" y="245350"/>
                </a:lnTo>
                <a:lnTo>
                  <a:pt x="307674" y="275534"/>
                </a:lnTo>
                <a:lnTo>
                  <a:pt x="342042" y="275534"/>
                </a:lnTo>
                <a:close/>
                <a:moveTo>
                  <a:pt x="189303" y="189646"/>
                </a:moveTo>
                <a:lnTo>
                  <a:pt x="225867" y="193728"/>
                </a:lnTo>
                <a:lnTo>
                  <a:pt x="221580" y="211770"/>
                </a:lnTo>
                <a:lnTo>
                  <a:pt x="221580" y="223878"/>
                </a:lnTo>
                <a:lnTo>
                  <a:pt x="249295" y="223878"/>
                </a:lnTo>
                <a:lnTo>
                  <a:pt x="249295" y="189646"/>
                </a:lnTo>
                <a:close/>
                <a:moveTo>
                  <a:pt x="1157207" y="163818"/>
                </a:moveTo>
                <a:lnTo>
                  <a:pt x="1092894" y="167797"/>
                </a:lnTo>
                <a:lnTo>
                  <a:pt x="1092894" y="232453"/>
                </a:lnTo>
                <a:lnTo>
                  <a:pt x="1157207" y="230738"/>
                </a:lnTo>
                <a:close/>
                <a:moveTo>
                  <a:pt x="1379781" y="111922"/>
                </a:moveTo>
                <a:lnTo>
                  <a:pt x="1425160" y="138333"/>
                </a:lnTo>
                <a:cubicBezTo>
                  <a:pt x="1430351" y="141649"/>
                  <a:pt x="1430946" y="147331"/>
                  <a:pt x="1426944" y="155380"/>
                </a:cubicBezTo>
                <a:lnTo>
                  <a:pt x="1417889" y="168037"/>
                </a:lnTo>
                <a:lnTo>
                  <a:pt x="1417889" y="243189"/>
                </a:lnTo>
                <a:lnTo>
                  <a:pt x="1419604" y="248300"/>
                </a:lnTo>
                <a:cubicBezTo>
                  <a:pt x="1421319" y="252942"/>
                  <a:pt x="1417980" y="257069"/>
                  <a:pt x="1409588" y="260682"/>
                </a:cubicBezTo>
                <a:cubicBezTo>
                  <a:pt x="1390426" y="257801"/>
                  <a:pt x="1366953" y="257789"/>
                  <a:pt x="1339170" y="260648"/>
                </a:cubicBezTo>
                <a:lnTo>
                  <a:pt x="1262817" y="262843"/>
                </a:lnTo>
                <a:cubicBezTo>
                  <a:pt x="1254288" y="262843"/>
                  <a:pt x="1248491" y="259802"/>
                  <a:pt x="1245427" y="253719"/>
                </a:cubicBezTo>
                <a:cubicBezTo>
                  <a:pt x="1245427" y="246219"/>
                  <a:pt x="1249978" y="241325"/>
                  <a:pt x="1259079" y="239039"/>
                </a:cubicBezTo>
                <a:lnTo>
                  <a:pt x="1351003" y="236981"/>
                </a:lnTo>
                <a:lnTo>
                  <a:pt x="1353061" y="161657"/>
                </a:lnTo>
                <a:lnTo>
                  <a:pt x="1262886" y="165979"/>
                </a:lnTo>
                <a:cubicBezTo>
                  <a:pt x="1255317" y="165979"/>
                  <a:pt x="1250218" y="162046"/>
                  <a:pt x="1247588" y="154180"/>
                </a:cubicBezTo>
                <a:cubicBezTo>
                  <a:pt x="1247588" y="146108"/>
                  <a:pt x="1252345" y="142072"/>
                  <a:pt x="1261857" y="142072"/>
                </a:cubicBezTo>
                <a:lnTo>
                  <a:pt x="1353816" y="138024"/>
                </a:lnTo>
                <a:close/>
                <a:moveTo>
                  <a:pt x="266513" y="79886"/>
                </a:moveTo>
                <a:lnTo>
                  <a:pt x="216058" y="81875"/>
                </a:lnTo>
                <a:lnTo>
                  <a:pt x="214823" y="88049"/>
                </a:lnTo>
                <a:cubicBezTo>
                  <a:pt x="211530" y="99574"/>
                  <a:pt x="204453" y="108320"/>
                  <a:pt x="193591" y="114289"/>
                </a:cubicBezTo>
                <a:cubicBezTo>
                  <a:pt x="205070" y="118588"/>
                  <a:pt x="210810" y="123641"/>
                  <a:pt x="210810" y="129449"/>
                </a:cubicBezTo>
                <a:cubicBezTo>
                  <a:pt x="213691" y="146165"/>
                  <a:pt x="206717" y="158856"/>
                  <a:pt x="189887" y="167523"/>
                </a:cubicBezTo>
                <a:lnTo>
                  <a:pt x="188473" y="167900"/>
                </a:lnTo>
                <a:lnTo>
                  <a:pt x="256566" y="167900"/>
                </a:lnTo>
                <a:lnTo>
                  <a:pt x="292538" y="119565"/>
                </a:lnTo>
                <a:lnTo>
                  <a:pt x="278621" y="127220"/>
                </a:lnTo>
                <a:cubicBezTo>
                  <a:pt x="269109" y="127220"/>
                  <a:pt x="264352" y="123527"/>
                  <a:pt x="264352" y="116141"/>
                </a:cubicBezTo>
                <a:close/>
                <a:moveTo>
                  <a:pt x="1137827" y="0"/>
                </a:moveTo>
                <a:lnTo>
                  <a:pt x="1199774" y="23702"/>
                </a:lnTo>
                <a:cubicBezTo>
                  <a:pt x="1204553" y="23702"/>
                  <a:pt x="1206942" y="28241"/>
                  <a:pt x="1206942" y="37319"/>
                </a:cubicBezTo>
                <a:lnTo>
                  <a:pt x="1198024" y="46237"/>
                </a:lnTo>
                <a:lnTo>
                  <a:pt x="1196206" y="66749"/>
                </a:lnTo>
                <a:lnTo>
                  <a:pt x="1271393" y="66749"/>
                </a:lnTo>
                <a:lnTo>
                  <a:pt x="1273656" y="0"/>
                </a:lnTo>
                <a:lnTo>
                  <a:pt x="1341365" y="21541"/>
                </a:lnTo>
                <a:cubicBezTo>
                  <a:pt x="1347905" y="21541"/>
                  <a:pt x="1348945" y="26160"/>
                  <a:pt x="1344486" y="35398"/>
                </a:cubicBezTo>
                <a:lnTo>
                  <a:pt x="1337729" y="43836"/>
                </a:lnTo>
                <a:lnTo>
                  <a:pt x="1331795" y="64588"/>
                </a:lnTo>
                <a:lnTo>
                  <a:pt x="1390586" y="64588"/>
                </a:lnTo>
                <a:lnTo>
                  <a:pt x="1423651" y="30116"/>
                </a:lnTo>
                <a:lnTo>
                  <a:pt x="1469579" y="70179"/>
                </a:lnTo>
                <a:cubicBezTo>
                  <a:pt x="1473855" y="73952"/>
                  <a:pt x="1472358" y="79325"/>
                  <a:pt x="1465086" y="86300"/>
                </a:cubicBezTo>
                <a:lnTo>
                  <a:pt x="1325861" y="88426"/>
                </a:lnTo>
                <a:lnTo>
                  <a:pt x="1320510" y="108149"/>
                </a:lnTo>
                <a:cubicBezTo>
                  <a:pt x="1312301" y="122898"/>
                  <a:pt x="1301348" y="132845"/>
                  <a:pt x="1287651" y="137990"/>
                </a:cubicBezTo>
                <a:cubicBezTo>
                  <a:pt x="1279053" y="137990"/>
                  <a:pt x="1273588" y="133337"/>
                  <a:pt x="1271255" y="124030"/>
                </a:cubicBezTo>
                <a:lnTo>
                  <a:pt x="1271255" y="88495"/>
                </a:lnTo>
                <a:lnTo>
                  <a:pt x="1195315" y="90519"/>
                </a:lnTo>
                <a:lnTo>
                  <a:pt x="1193840" y="100774"/>
                </a:lnTo>
                <a:cubicBezTo>
                  <a:pt x="1192205" y="107303"/>
                  <a:pt x="1188337" y="114029"/>
                  <a:pt x="1182238" y="120952"/>
                </a:cubicBezTo>
                <a:lnTo>
                  <a:pt x="1179933" y="123194"/>
                </a:lnTo>
                <a:lnTo>
                  <a:pt x="1224710" y="144713"/>
                </a:lnTo>
                <a:cubicBezTo>
                  <a:pt x="1230084" y="148486"/>
                  <a:pt x="1230827" y="153380"/>
                  <a:pt x="1226939" y="159394"/>
                </a:cubicBezTo>
                <a:lnTo>
                  <a:pt x="1217678" y="174177"/>
                </a:lnTo>
                <a:lnTo>
                  <a:pt x="1219736" y="233997"/>
                </a:lnTo>
                <a:lnTo>
                  <a:pt x="1221726" y="242126"/>
                </a:lnTo>
                <a:cubicBezTo>
                  <a:pt x="1223349" y="251615"/>
                  <a:pt x="1219405" y="255651"/>
                  <a:pt x="1209892" y="254234"/>
                </a:cubicBezTo>
                <a:cubicBezTo>
                  <a:pt x="1206417" y="254234"/>
                  <a:pt x="1200986" y="254234"/>
                  <a:pt x="1193600" y="254234"/>
                </a:cubicBezTo>
                <a:cubicBezTo>
                  <a:pt x="1160877" y="252793"/>
                  <a:pt x="1127309" y="253353"/>
                  <a:pt x="1092894" y="255914"/>
                </a:cubicBezTo>
                <a:lnTo>
                  <a:pt x="1092894" y="303455"/>
                </a:lnTo>
                <a:lnTo>
                  <a:pt x="1164582" y="301568"/>
                </a:lnTo>
                <a:lnTo>
                  <a:pt x="1193840" y="275500"/>
                </a:lnTo>
                <a:lnTo>
                  <a:pt x="1228552" y="306953"/>
                </a:lnTo>
                <a:cubicBezTo>
                  <a:pt x="1232805" y="310703"/>
                  <a:pt x="1231296" y="316066"/>
                  <a:pt x="1224024" y="323040"/>
                </a:cubicBezTo>
                <a:lnTo>
                  <a:pt x="1092894" y="327190"/>
                </a:lnTo>
                <a:lnTo>
                  <a:pt x="1092894" y="346720"/>
                </a:lnTo>
                <a:lnTo>
                  <a:pt x="1041361" y="346720"/>
                </a:lnTo>
                <a:lnTo>
                  <a:pt x="1043125" y="194037"/>
                </a:lnTo>
                <a:lnTo>
                  <a:pt x="1040998" y="124167"/>
                </a:lnTo>
                <a:cubicBezTo>
                  <a:pt x="1039534" y="114563"/>
                  <a:pt x="1044679" y="112379"/>
                  <a:pt x="1056433" y="117616"/>
                </a:cubicBezTo>
                <a:lnTo>
                  <a:pt x="1095021" y="138093"/>
                </a:lnTo>
                <a:lnTo>
                  <a:pt x="1095021" y="144199"/>
                </a:lnTo>
                <a:lnTo>
                  <a:pt x="1155492" y="144404"/>
                </a:lnTo>
                <a:lnTo>
                  <a:pt x="1157155" y="142304"/>
                </a:lnTo>
                <a:lnTo>
                  <a:pt x="1148748" y="141495"/>
                </a:lnTo>
                <a:cubicBezTo>
                  <a:pt x="1141468" y="139862"/>
                  <a:pt x="1137827" y="135778"/>
                  <a:pt x="1137827" y="129244"/>
                </a:cubicBezTo>
                <a:lnTo>
                  <a:pt x="1137827" y="90656"/>
                </a:lnTo>
                <a:lnTo>
                  <a:pt x="1076156" y="90656"/>
                </a:lnTo>
                <a:cubicBezTo>
                  <a:pt x="1048190" y="93446"/>
                  <a:pt x="1027918" y="95595"/>
                  <a:pt x="1015341" y="97104"/>
                </a:cubicBezTo>
                <a:lnTo>
                  <a:pt x="991468" y="69184"/>
                </a:lnTo>
                <a:lnTo>
                  <a:pt x="1137827" y="66920"/>
                </a:lnTo>
                <a:close/>
                <a:moveTo>
                  <a:pt x="165362" y="0"/>
                </a:moveTo>
                <a:lnTo>
                  <a:pt x="220997" y="23702"/>
                </a:lnTo>
                <a:cubicBezTo>
                  <a:pt x="225685" y="23702"/>
                  <a:pt x="228028" y="27372"/>
                  <a:pt x="228028" y="34712"/>
                </a:cubicBezTo>
                <a:lnTo>
                  <a:pt x="219110" y="45825"/>
                </a:lnTo>
                <a:lnTo>
                  <a:pt x="217258" y="58139"/>
                </a:lnTo>
                <a:lnTo>
                  <a:pt x="266822" y="58139"/>
                </a:lnTo>
                <a:lnTo>
                  <a:pt x="271452" y="2127"/>
                </a:lnTo>
                <a:lnTo>
                  <a:pt x="329626" y="26309"/>
                </a:lnTo>
                <a:cubicBezTo>
                  <a:pt x="335068" y="30105"/>
                  <a:pt x="335811" y="35044"/>
                  <a:pt x="331855" y="41126"/>
                </a:cubicBezTo>
                <a:lnTo>
                  <a:pt x="326470" y="50147"/>
                </a:lnTo>
                <a:lnTo>
                  <a:pt x="322731" y="53783"/>
                </a:lnTo>
                <a:lnTo>
                  <a:pt x="407281" y="53989"/>
                </a:lnTo>
                <a:lnTo>
                  <a:pt x="440484" y="21507"/>
                </a:lnTo>
                <a:lnTo>
                  <a:pt x="487338" y="60266"/>
                </a:lnTo>
                <a:cubicBezTo>
                  <a:pt x="490951" y="66257"/>
                  <a:pt x="489705" y="71345"/>
                  <a:pt x="483599" y="75529"/>
                </a:cubicBezTo>
                <a:lnTo>
                  <a:pt x="317037" y="79748"/>
                </a:lnTo>
                <a:lnTo>
                  <a:pt x="314410" y="90177"/>
                </a:lnTo>
                <a:lnTo>
                  <a:pt x="317449" y="86094"/>
                </a:lnTo>
                <a:lnTo>
                  <a:pt x="357786" y="119777"/>
                </a:lnTo>
                <a:cubicBezTo>
                  <a:pt x="361925" y="123481"/>
                  <a:pt x="360702" y="128592"/>
                  <a:pt x="354116" y="135109"/>
                </a:cubicBezTo>
                <a:lnTo>
                  <a:pt x="342797" y="139637"/>
                </a:lnTo>
                <a:lnTo>
                  <a:pt x="282223" y="165705"/>
                </a:lnTo>
                <a:lnTo>
                  <a:pt x="386187" y="165876"/>
                </a:lnTo>
                <a:lnTo>
                  <a:pt x="419595" y="133428"/>
                </a:lnTo>
                <a:lnTo>
                  <a:pt x="463122" y="173491"/>
                </a:lnTo>
                <a:cubicBezTo>
                  <a:pt x="467353" y="182821"/>
                  <a:pt x="465843" y="187485"/>
                  <a:pt x="458595" y="187485"/>
                </a:cubicBezTo>
                <a:lnTo>
                  <a:pt x="275774" y="189338"/>
                </a:lnTo>
                <a:lnTo>
                  <a:pt x="312338" y="196095"/>
                </a:lnTo>
                <a:lnTo>
                  <a:pt x="308051" y="213931"/>
                </a:lnTo>
                <a:lnTo>
                  <a:pt x="308051" y="221717"/>
                </a:lnTo>
                <a:lnTo>
                  <a:pt x="344684" y="221717"/>
                </a:lnTo>
                <a:lnTo>
                  <a:pt x="365881" y="191533"/>
                </a:lnTo>
                <a:lnTo>
                  <a:pt x="419081" y="222472"/>
                </a:lnTo>
                <a:cubicBezTo>
                  <a:pt x="425415" y="225513"/>
                  <a:pt x="426592" y="230349"/>
                  <a:pt x="422614" y="236981"/>
                </a:cubicBezTo>
                <a:lnTo>
                  <a:pt x="411363" y="252004"/>
                </a:lnTo>
                <a:lnTo>
                  <a:pt x="411363" y="273373"/>
                </a:lnTo>
                <a:lnTo>
                  <a:pt x="418498" y="273373"/>
                </a:lnTo>
                <a:lnTo>
                  <a:pt x="451735" y="238902"/>
                </a:lnTo>
                <a:lnTo>
                  <a:pt x="496874" y="280439"/>
                </a:lnTo>
                <a:cubicBezTo>
                  <a:pt x="498703" y="287070"/>
                  <a:pt x="495673" y="291952"/>
                  <a:pt x="487784" y="295085"/>
                </a:cubicBezTo>
                <a:lnTo>
                  <a:pt x="411363" y="297109"/>
                </a:lnTo>
                <a:lnTo>
                  <a:pt x="411363" y="332918"/>
                </a:lnTo>
                <a:lnTo>
                  <a:pt x="417297" y="340842"/>
                </a:lnTo>
                <a:lnTo>
                  <a:pt x="412380" y="346720"/>
                </a:lnTo>
                <a:lnTo>
                  <a:pt x="85982" y="346720"/>
                </a:lnTo>
                <a:lnTo>
                  <a:pt x="77485" y="333639"/>
                </a:lnTo>
                <a:lnTo>
                  <a:pt x="163784" y="333639"/>
                </a:lnTo>
                <a:lnTo>
                  <a:pt x="165739" y="299407"/>
                </a:lnTo>
                <a:lnTo>
                  <a:pt x="92680" y="301568"/>
                </a:lnTo>
                <a:cubicBezTo>
                  <a:pt x="62930" y="301568"/>
                  <a:pt x="39183" y="303009"/>
                  <a:pt x="21438" y="305890"/>
                </a:cubicBezTo>
                <a:lnTo>
                  <a:pt x="0" y="277695"/>
                </a:lnTo>
                <a:lnTo>
                  <a:pt x="165739" y="277695"/>
                </a:lnTo>
                <a:lnTo>
                  <a:pt x="165739" y="261368"/>
                </a:lnTo>
                <a:lnTo>
                  <a:pt x="164230" y="247751"/>
                </a:lnTo>
                <a:lnTo>
                  <a:pt x="150784" y="247751"/>
                </a:lnTo>
                <a:cubicBezTo>
                  <a:pt x="130021" y="247751"/>
                  <a:pt x="109750" y="249912"/>
                  <a:pt x="89970" y="254234"/>
                </a:cubicBezTo>
                <a:lnTo>
                  <a:pt x="73197" y="226382"/>
                </a:lnTo>
                <a:lnTo>
                  <a:pt x="163578" y="224084"/>
                </a:lnTo>
                <a:lnTo>
                  <a:pt x="161726" y="189646"/>
                </a:lnTo>
                <a:lnTo>
                  <a:pt x="120669" y="189646"/>
                </a:lnTo>
                <a:cubicBezTo>
                  <a:pt x="95607" y="189646"/>
                  <a:pt x="74866" y="191796"/>
                  <a:pt x="58448" y="196095"/>
                </a:cubicBezTo>
                <a:lnTo>
                  <a:pt x="36599" y="167900"/>
                </a:lnTo>
                <a:lnTo>
                  <a:pt x="169813" y="167900"/>
                </a:lnTo>
                <a:lnTo>
                  <a:pt x="168130" y="167163"/>
                </a:lnTo>
                <a:cubicBezTo>
                  <a:pt x="166422" y="165905"/>
                  <a:pt x="164950" y="164241"/>
                  <a:pt x="163716" y="162172"/>
                </a:cubicBezTo>
                <a:cubicBezTo>
                  <a:pt x="156833" y="141569"/>
                  <a:pt x="144896" y="124887"/>
                  <a:pt x="127906" y="112128"/>
                </a:cubicBezTo>
                <a:cubicBezTo>
                  <a:pt x="125619" y="103393"/>
                  <a:pt x="128100" y="99025"/>
                  <a:pt x="135349" y="99025"/>
                </a:cubicBezTo>
                <a:cubicBezTo>
                  <a:pt x="138894" y="99025"/>
                  <a:pt x="143524" y="99745"/>
                  <a:pt x="149241" y="101186"/>
                </a:cubicBezTo>
                <a:cubicBezTo>
                  <a:pt x="160285" y="101186"/>
                  <a:pt x="165145" y="101895"/>
                  <a:pt x="163818" y="103313"/>
                </a:cubicBezTo>
                <a:lnTo>
                  <a:pt x="165362" y="82046"/>
                </a:lnTo>
                <a:lnTo>
                  <a:pt x="98751" y="84173"/>
                </a:lnTo>
                <a:cubicBezTo>
                  <a:pt x="73529" y="84173"/>
                  <a:pt x="53429" y="85614"/>
                  <a:pt x="38451" y="88495"/>
                </a:cubicBezTo>
                <a:lnTo>
                  <a:pt x="19003" y="62907"/>
                </a:lnTo>
                <a:lnTo>
                  <a:pt x="165362" y="58379"/>
                </a:lnTo>
                <a:close/>
              </a:path>
            </a:pathLst>
          </a:custGeom>
          <a:blipFill dpi="0" rotWithShape="1">
            <a:blip r:embed="rId3">
              <a:alphaModFix amt="78000"/>
            </a:blip>
            <a:srcRect/>
            <a:tile tx="635000" ty="-635000" sx="100000" sy="100000" flip="none" algn="tl"/>
          </a:blip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 b="1" dirty="0">
              <a:blipFill dpi="0" rotWithShape="1">
                <a:blip r:embed="rId3">
                  <a:alphaModFix amt="78000"/>
                </a:blip>
                <a:srcRect/>
                <a:tile tx="635000" ty="-635000" sx="100000" sy="100000" flip="none" algn="tl"/>
              </a:blip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D552E0B-8300-4E72-9499-8C6143DE6D78}"/>
              </a:ext>
            </a:extLst>
          </p:cNvPr>
          <p:cNvSpPr/>
          <p:nvPr/>
        </p:nvSpPr>
        <p:spPr>
          <a:xfrm>
            <a:off x="2489638" y="2864305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茂盛的样子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8A65F71-984F-45EF-9944-820222641576}"/>
              </a:ext>
            </a:extLst>
          </p:cNvPr>
          <p:cNvSpPr/>
          <p:nvPr/>
        </p:nvSpPr>
        <p:spPr>
          <a:xfrm>
            <a:off x="8916917" y="2805631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凝结成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F621F32-45E5-4740-92F9-F790437133D3}"/>
              </a:ext>
            </a:extLst>
          </p:cNvPr>
          <p:cNvSpPr/>
          <p:nvPr/>
        </p:nvSpPr>
        <p:spPr>
          <a:xfrm>
            <a:off x="8916917" y="362410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在河的另一边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78ED737-8C7C-408B-8927-1E2B616EF880}"/>
              </a:ext>
            </a:extLst>
          </p:cNvPr>
          <p:cNvSpPr/>
          <p:nvPr/>
        </p:nvSpPr>
        <p:spPr>
          <a:xfrm>
            <a:off x="860706" y="3993695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沿着河道向上游去寻找她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E171E2C-64C3-4E84-987D-6562DB8C4B56}"/>
              </a:ext>
            </a:extLst>
          </p:cNvPr>
          <p:cNvSpPr txBox="1"/>
          <p:nvPr/>
        </p:nvSpPr>
        <p:spPr>
          <a:xfrm>
            <a:off x="253799" y="192532"/>
            <a:ext cx="111740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blipFill dpi="0" rotWithShape="1">
                  <a:blip r:embed="rId3">
                    <a:alphaModFix amt="78000"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语 文</a:t>
            </a:r>
          </a:p>
        </p:txBody>
      </p:sp>
      <p:pic>
        <p:nvPicPr>
          <p:cNvPr id="28" name="图形 27">
            <a:extLst>
              <a:ext uri="{FF2B5EF4-FFF2-40B4-BE49-F238E27FC236}">
                <a16:creationId xmlns:a16="http://schemas.microsoft.com/office/drawing/2014/main" id="{07021371-A71C-4C4F-AB6F-7A2AFDC30F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3872" y="242644"/>
            <a:ext cx="462128" cy="462128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99DDF2BF-D109-4B16-8EE4-F564C2270ACF}"/>
              </a:ext>
            </a:extLst>
          </p:cNvPr>
          <p:cNvSpPr txBox="1"/>
          <p:nvPr/>
        </p:nvSpPr>
        <p:spPr>
          <a:xfrm>
            <a:off x="1871591" y="192532"/>
            <a:ext cx="4870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blipFill dpi="0" rotWithShape="1">
                  <a:blip r:embed="rId3">
                    <a:alphaModFix amt="78000"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古诗文释义</a:t>
            </a:r>
          </a:p>
        </p:txBody>
      </p:sp>
      <p:pic>
        <p:nvPicPr>
          <p:cNvPr id="33" name="图形 32">
            <a:extLst>
              <a:ext uri="{FF2B5EF4-FFF2-40B4-BE49-F238E27FC236}">
                <a16:creationId xmlns:a16="http://schemas.microsoft.com/office/drawing/2014/main" id="{64845909-735E-4BE4-9B63-6F04F423EB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27196" y="2607146"/>
            <a:ext cx="953234" cy="805043"/>
          </a:xfrm>
          <a:prstGeom prst="rect">
            <a:avLst/>
          </a:prstGeom>
        </p:spPr>
      </p:pic>
      <p:pic>
        <p:nvPicPr>
          <p:cNvPr id="34" name="图形 33">
            <a:extLst>
              <a:ext uri="{FF2B5EF4-FFF2-40B4-BE49-F238E27FC236}">
                <a16:creationId xmlns:a16="http://schemas.microsoft.com/office/drawing/2014/main" id="{3CE62C1A-41B2-43F4-B8E7-B604746E27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93967" y="2719546"/>
            <a:ext cx="627633" cy="596399"/>
          </a:xfrm>
          <a:prstGeom prst="rect">
            <a:avLst/>
          </a:prstGeom>
        </p:spPr>
      </p:pic>
      <p:pic>
        <p:nvPicPr>
          <p:cNvPr id="36" name="图形 35">
            <a:extLst>
              <a:ext uri="{FF2B5EF4-FFF2-40B4-BE49-F238E27FC236}">
                <a16:creationId xmlns:a16="http://schemas.microsoft.com/office/drawing/2014/main" id="{A2AB03C7-20A0-4159-9EB1-71F470CCF7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20000">
            <a:off x="6312269" y="3828454"/>
            <a:ext cx="2669415" cy="195826"/>
          </a:xfrm>
          <a:prstGeom prst="rect">
            <a:avLst/>
          </a:prstGeom>
        </p:spPr>
      </p:pic>
      <p:pic>
        <p:nvPicPr>
          <p:cNvPr id="37" name="图形 36">
            <a:extLst>
              <a:ext uri="{FF2B5EF4-FFF2-40B4-BE49-F238E27FC236}">
                <a16:creationId xmlns:a16="http://schemas.microsoft.com/office/drawing/2014/main" id="{37527E3B-4A23-462A-BBDC-ADF20C41B0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20000">
            <a:off x="3831071" y="4479692"/>
            <a:ext cx="2669415" cy="195826"/>
          </a:xfrm>
          <a:prstGeom prst="rect">
            <a:avLst/>
          </a:prstGeom>
        </p:spPr>
      </p:pic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F98D57B9-2916-44EA-AE3B-17FB1F416E7F}"/>
              </a:ext>
            </a:extLst>
          </p:cNvPr>
          <p:cNvCxnSpPr/>
          <p:nvPr/>
        </p:nvCxnSpPr>
        <p:spPr>
          <a:xfrm flipH="1">
            <a:off x="3107076" y="3315945"/>
            <a:ext cx="199756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59E259F8-B72D-4C65-89A3-AE0DFF4183E7}"/>
              </a:ext>
            </a:extLst>
          </p:cNvPr>
          <p:cNvCxnSpPr/>
          <p:nvPr/>
        </p:nvCxnSpPr>
        <p:spPr>
          <a:xfrm flipH="1">
            <a:off x="1830901" y="4363027"/>
            <a:ext cx="199756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B6316B46-D732-4C38-AC71-955EE905261E}"/>
              </a:ext>
            </a:extLst>
          </p:cNvPr>
          <p:cNvCxnSpPr/>
          <p:nvPr/>
        </p:nvCxnSpPr>
        <p:spPr>
          <a:xfrm flipH="1">
            <a:off x="7612060" y="3233637"/>
            <a:ext cx="199756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2CCEFFE3-A27E-4611-8566-D6F8924FC707}"/>
              </a:ext>
            </a:extLst>
          </p:cNvPr>
          <p:cNvCxnSpPr/>
          <p:nvPr/>
        </p:nvCxnSpPr>
        <p:spPr>
          <a:xfrm flipH="1">
            <a:off x="8356715" y="4053238"/>
            <a:ext cx="199756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图片 43">
            <a:extLst>
              <a:ext uri="{FF2B5EF4-FFF2-40B4-BE49-F238E27FC236}">
                <a16:creationId xmlns:a16="http://schemas.microsoft.com/office/drawing/2014/main" id="{B3A7E9E3-548F-4F24-9951-04A669597C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5117"/>
            <a:ext cx="1117404" cy="838426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B9C2D89F-3277-4EFA-B413-36BF6EC356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5213" y="6045117"/>
            <a:ext cx="1117404" cy="838426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26D766EB-5201-4B7E-AE76-B2A4793EDD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617" y="6045117"/>
            <a:ext cx="1117404" cy="838426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14D39FA8-B58C-4A56-A6B8-FF739EB0FA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27830" y="6045117"/>
            <a:ext cx="1117404" cy="838426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D6E08105-12C4-427C-AB59-D39AD6C0C7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085" y="6045117"/>
            <a:ext cx="1117404" cy="838426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05B48148-CB97-49D3-95E2-91AFF5AA59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37298" y="6045117"/>
            <a:ext cx="1117404" cy="838426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BC6ECC79-B293-48EB-BB00-9836FB2F9B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702" y="6045117"/>
            <a:ext cx="1117404" cy="838426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6A22383A-3B74-408C-B19C-1E4B8FC2D0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59915" y="6045117"/>
            <a:ext cx="1117404" cy="838426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4B064BFB-C020-4F95-BBF9-A61C3C8336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319" y="6045117"/>
            <a:ext cx="1117404" cy="838426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714508D3-59A3-4056-AC12-D38F9D889C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82532" y="6045117"/>
            <a:ext cx="1117404" cy="838426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BEE32C51-D78B-4770-A55E-6541F9B0AE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9936" y="6045117"/>
            <a:ext cx="1117404" cy="83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8356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AE6F3D4-51AD-46D4-87C2-B8B314421028}"/>
              </a:ext>
            </a:extLst>
          </p:cNvPr>
          <p:cNvSpPr/>
          <p:nvPr/>
        </p:nvSpPr>
        <p:spPr>
          <a:xfrm>
            <a:off x="397565" y="934278"/>
            <a:ext cx="11171583" cy="2087218"/>
          </a:xfrm>
          <a:prstGeom prst="rect">
            <a:avLst/>
          </a:prstGeom>
          <a:solidFill>
            <a:srgbClr val="394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D3D6016-6163-4D97-A7B3-8FE41FBE9FA1}"/>
              </a:ext>
            </a:extLst>
          </p:cNvPr>
          <p:cNvSpPr txBox="1"/>
          <p:nvPr/>
        </p:nvSpPr>
        <p:spPr>
          <a:xfrm>
            <a:off x="3798255" y="1275324"/>
            <a:ext cx="459548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b="1" spc="300" dirty="0">
                <a:solidFill>
                  <a:schemeClr val="bg1"/>
                </a:solidFill>
                <a:latin typeface="Garamond" panose="02020404030301010803" pitchFamily="18" charset="0"/>
              </a:rPr>
              <a:t>abandon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0389B3B-25AC-49D4-A4D8-4E927A9C9080}"/>
              </a:ext>
            </a:extLst>
          </p:cNvPr>
          <p:cNvSpPr txBox="1"/>
          <p:nvPr/>
        </p:nvSpPr>
        <p:spPr>
          <a:xfrm>
            <a:off x="1555325" y="3411055"/>
            <a:ext cx="11171583" cy="2274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zh-CN" sz="2800" dirty="0" err="1">
                <a:latin typeface="Arial" panose="020B0604020202020204" pitchFamily="34" charset="0"/>
                <a:cs typeface="Arial" panose="020B0604020202020204" pitchFamily="34" charset="0"/>
              </a:rPr>
              <a:t>ə'bænd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(ə)n]</a:t>
            </a:r>
          </a:p>
          <a:p>
            <a:pPr>
              <a:lnSpc>
                <a:spcPct val="130000"/>
              </a:lnSpc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n. 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放任；狂热</a:t>
            </a:r>
          </a:p>
          <a:p>
            <a:pPr>
              <a:lnSpc>
                <a:spcPct val="130000"/>
              </a:lnSpc>
            </a:pPr>
            <a:r>
              <a:rPr lang="en-US" altLang="zh-CN" sz="2800" dirty="0" err="1">
                <a:latin typeface="Arial" panose="020B0604020202020204" pitchFamily="34" charset="0"/>
                <a:cs typeface="Arial" panose="020B0604020202020204" pitchFamily="34" charset="0"/>
              </a:rPr>
              <a:t>vt.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遗弃；放弃</a:t>
            </a:r>
          </a:p>
          <a:p>
            <a:pPr>
              <a:lnSpc>
                <a:spcPct val="130000"/>
              </a:lnSpc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Logic had prevailed and he had abandoned the idea.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E9ABBDF-5357-46D8-86ED-781ABCC427A9}"/>
              </a:ext>
            </a:extLst>
          </p:cNvPr>
          <p:cNvSpPr txBox="1"/>
          <p:nvPr/>
        </p:nvSpPr>
        <p:spPr>
          <a:xfrm>
            <a:off x="198273" y="3416474"/>
            <a:ext cx="1550505" cy="2282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800" b="1" dirty="0">
                <a:blipFill dpi="0" rotWithShape="1">
                  <a:blip r:embed="rId3">
                    <a:alphaModFix amt="78000"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音标：</a:t>
            </a:r>
            <a:endParaRPr lang="en-US" altLang="zh-CN" sz="2800" b="1" dirty="0">
              <a:blipFill dpi="0" rotWithShape="1">
                <a:blip r:embed="rId3">
                  <a:alphaModFix amt="78000"/>
                </a:blip>
                <a:srcRect/>
                <a:tile tx="635000" ty="-635000" sx="100000" sy="100000" flip="none" algn="tl"/>
              </a:blip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algn="r">
              <a:lnSpc>
                <a:spcPct val="130000"/>
              </a:lnSpc>
            </a:pPr>
            <a:r>
              <a:rPr lang="zh-CN" altLang="en-US" sz="2800" b="1" dirty="0">
                <a:blipFill dpi="0" rotWithShape="1">
                  <a:blip r:embed="rId3">
                    <a:alphaModFix amt="78000"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词义：</a:t>
            </a:r>
            <a:endParaRPr lang="en-US" altLang="zh-CN" sz="2800" b="1" dirty="0">
              <a:blipFill dpi="0" rotWithShape="1">
                <a:blip r:embed="rId3">
                  <a:alphaModFix amt="78000"/>
                  <a:extLst/>
                </a:blip>
                <a:srcRect/>
                <a:tile tx="635000" ty="-635000" sx="100000" sy="100000" flip="none" algn="tl"/>
              </a:blip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algn="r">
              <a:lnSpc>
                <a:spcPct val="130000"/>
              </a:lnSpc>
            </a:pPr>
            <a:endParaRPr lang="en-US" altLang="zh-CN" sz="2800" b="1" dirty="0">
              <a:blipFill dpi="0" rotWithShape="1">
                <a:blip r:embed="rId3">
                  <a:alphaModFix amt="78000"/>
                  <a:extLst/>
                </a:blip>
                <a:srcRect/>
                <a:tile tx="635000" ty="-635000" sx="100000" sy="100000" flip="none" algn="tl"/>
              </a:blip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algn="r">
              <a:lnSpc>
                <a:spcPct val="130000"/>
              </a:lnSpc>
            </a:pPr>
            <a:r>
              <a:rPr lang="zh-CN" altLang="en-US" sz="2800" b="1" dirty="0">
                <a:blipFill dpi="0" rotWithShape="1">
                  <a:blip r:embed="rId3">
                    <a:alphaModFix amt="78000"/>
                    <a:extLst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例句：</a:t>
            </a:r>
            <a:endParaRPr lang="en-US" altLang="zh-CN" sz="2800" b="1" dirty="0">
              <a:blipFill dpi="0" rotWithShape="1">
                <a:blip r:embed="rId3">
                  <a:alphaModFix amt="78000"/>
                  <a:extLst/>
                </a:blip>
                <a:srcRect/>
                <a:tile tx="635000" ty="-635000" sx="100000" sy="100000" flip="none" algn="tl"/>
              </a:blip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81660B7-B1D4-4EE8-8471-7FF06CAFF483}"/>
              </a:ext>
            </a:extLst>
          </p:cNvPr>
          <p:cNvGrpSpPr/>
          <p:nvPr/>
        </p:nvGrpSpPr>
        <p:grpSpPr>
          <a:xfrm rot="21175684">
            <a:off x="2903597" y="5088618"/>
            <a:ext cx="7463304" cy="529247"/>
            <a:chOff x="1632570" y="5867555"/>
            <a:chExt cx="8762713" cy="653922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CE03E4A-874D-40E0-AE48-61A50E6A14A2}"/>
                </a:ext>
              </a:extLst>
            </p:cNvPr>
            <p:cNvSpPr/>
            <p:nvPr/>
          </p:nvSpPr>
          <p:spPr>
            <a:xfrm>
              <a:off x="1632570" y="5913556"/>
              <a:ext cx="8762713" cy="6020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3945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03643CB-767B-4448-9FD5-4E826573EB8F}"/>
                </a:ext>
              </a:extLst>
            </p:cNvPr>
            <p:cNvSpPr/>
            <p:nvPr/>
          </p:nvSpPr>
          <p:spPr>
            <a:xfrm>
              <a:off x="1853749" y="5867555"/>
              <a:ext cx="8388879" cy="6539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400" b="1" dirty="0">
                  <a:blipFill dpi="0" rotWithShape="1">
                    <a:blip r:embed="rId3">
                      <a:alphaModFix amt="78000"/>
                      <a:extLst/>
                    </a:blip>
                    <a:srcRect/>
                    <a:tile tx="635000" ty="-635000" sx="100000" sy="100000" flip="none" algn="tl"/>
                  </a:blip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! </a:t>
              </a:r>
              <a:r>
                <a:rPr lang="zh-CN" altLang="en-US" sz="2400" b="1" dirty="0">
                  <a:blipFill dpi="0" rotWithShape="1">
                    <a:blip r:embed="rId3">
                      <a:alphaModFix amt="78000"/>
                      <a:extLst/>
                    </a:blip>
                    <a:srcRect/>
                    <a:tile tx="635000" ty="-635000" sx="100000" sy="100000" flip="none" algn="tl"/>
                  </a:blip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常用作英语词典首词，以检测读者是否继续背单词</a:t>
              </a:r>
              <a:endParaRPr lang="en-US" altLang="zh-CN" sz="2400" b="1" dirty="0">
                <a:blipFill dpi="0" rotWithShape="1">
                  <a:blip r:embed="rId3">
                    <a:alphaModFix amt="78000"/>
                    <a:extLst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481B984F-9C36-4049-8EA8-AF4BC8C3E32D}"/>
              </a:ext>
            </a:extLst>
          </p:cNvPr>
          <p:cNvSpPr txBox="1"/>
          <p:nvPr/>
        </p:nvSpPr>
        <p:spPr>
          <a:xfrm>
            <a:off x="253799" y="192532"/>
            <a:ext cx="111740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blipFill dpi="0" rotWithShape="1">
                  <a:blip r:embed="rId3">
                    <a:alphaModFix amt="78000"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英 语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99233E4-F584-4A9E-9580-6B5B52346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3872" y="242644"/>
            <a:ext cx="462128" cy="46212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AB34054-39AC-4EA3-8FBD-AE5827C82367}"/>
              </a:ext>
            </a:extLst>
          </p:cNvPr>
          <p:cNvSpPr txBox="1"/>
          <p:nvPr/>
        </p:nvSpPr>
        <p:spPr>
          <a:xfrm>
            <a:off x="1871591" y="192532"/>
            <a:ext cx="4870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blipFill dpi="0" rotWithShape="1">
                  <a:blip r:embed="rId3">
                    <a:alphaModFix amt="78000"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单词释义</a:t>
            </a:r>
          </a:p>
        </p:txBody>
      </p:sp>
    </p:spTree>
    <p:extLst>
      <p:ext uri="{BB962C8B-B14F-4D97-AF65-F5344CB8AC3E}">
        <p14:creationId xmlns:p14="http://schemas.microsoft.com/office/powerpoint/2010/main" val="2966508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E6FD761-1429-4212-9CA0-08439491410F}"/>
              </a:ext>
            </a:extLst>
          </p:cNvPr>
          <p:cNvCxnSpPr/>
          <p:nvPr/>
        </p:nvCxnSpPr>
        <p:spPr>
          <a:xfrm>
            <a:off x="674456" y="5248678"/>
            <a:ext cx="9859617" cy="0"/>
          </a:xfrm>
          <a:prstGeom prst="line">
            <a:avLst/>
          </a:prstGeom>
          <a:ln w="22225">
            <a:solidFill>
              <a:srgbClr val="39456B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4EFA8108-3C43-438E-8215-A74810FA70C8}"/>
              </a:ext>
            </a:extLst>
          </p:cNvPr>
          <p:cNvSpPr txBox="1"/>
          <p:nvPr/>
        </p:nvSpPr>
        <p:spPr>
          <a:xfrm>
            <a:off x="1062081" y="4933928"/>
            <a:ext cx="151100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i="1" dirty="0">
                <a:blipFill dpi="0" rotWithShape="1">
                  <a:blip r:embed="rId3">
                    <a:alphaModFix amt="78000"/>
                  </a:blip>
                  <a:srcRect/>
                  <a:tile tx="635000" ty="-635000" sx="55000" sy="55000" flip="none" algn="tl"/>
                </a:blipFill>
                <a:latin typeface="+mj-ea"/>
                <a:ea typeface="+mj-ea"/>
              </a:rPr>
              <a:t>[ </a:t>
            </a:r>
            <a:r>
              <a:rPr lang="en-US" altLang="zh-CN" sz="2400" b="1" i="1" dirty="0">
                <a:blipFill dpi="0" rotWithShape="1">
                  <a:blip r:embed="rId3">
                    <a:alphaModFix amt="78000"/>
                  </a:blip>
                  <a:srcRect/>
                  <a:tile tx="635000" ty="-635000" sx="55000" sy="55000" flip="none" algn="tl"/>
                </a:blipFill>
                <a:latin typeface="+mj-ea"/>
                <a:ea typeface="+mj-ea"/>
                <a:cs typeface="Arial" panose="020B0604020202020204" pitchFamily="34" charset="0"/>
              </a:rPr>
              <a:t>1888 </a:t>
            </a:r>
            <a:r>
              <a:rPr lang="en-US" altLang="zh-CN" sz="2400" b="1" i="1" dirty="0">
                <a:blipFill dpi="0" rotWithShape="1">
                  <a:blip r:embed="rId3">
                    <a:alphaModFix amt="78000"/>
                  </a:blip>
                  <a:srcRect/>
                  <a:tile tx="635000" ty="-635000" sx="55000" sy="55000" flip="none" algn="tl"/>
                </a:blipFill>
                <a:latin typeface="+mj-ea"/>
                <a:ea typeface="+mj-ea"/>
              </a:rPr>
              <a:t>]</a:t>
            </a:r>
            <a:endParaRPr lang="zh-CN" altLang="en-US" sz="2400" b="1" i="1" dirty="0">
              <a:blipFill dpi="0" rotWithShape="1">
                <a:blip r:embed="rId3">
                  <a:alphaModFix amt="78000"/>
                </a:blip>
                <a:srcRect/>
                <a:tile tx="635000" ty="-635000" sx="55000" sy="55000" flip="none" algn="tl"/>
              </a:blipFill>
              <a:latin typeface="+mj-ea"/>
              <a:ea typeface="+mj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80B3CCD-87FD-456A-AF19-9ACB3360FA94}"/>
              </a:ext>
            </a:extLst>
          </p:cNvPr>
          <p:cNvSpPr txBox="1"/>
          <p:nvPr/>
        </p:nvSpPr>
        <p:spPr>
          <a:xfrm>
            <a:off x="3332617" y="4933928"/>
            <a:ext cx="151100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i="1" dirty="0">
                <a:blipFill dpi="0" rotWithShape="1">
                  <a:blip r:embed="rId3">
                    <a:alphaModFix amt="78000"/>
                  </a:blip>
                  <a:srcRect/>
                  <a:tile tx="635000" ty="-635000" sx="55000" sy="55000" flip="none" algn="tl"/>
                </a:blipFill>
                <a:latin typeface="+mj-ea"/>
                <a:ea typeface="+mj-ea"/>
                <a:cs typeface="Arial" panose="020B0604020202020204" pitchFamily="34" charset="0"/>
              </a:rPr>
              <a:t>[ 1903 ]</a:t>
            </a:r>
            <a:endParaRPr lang="zh-CN" altLang="en-US" sz="2400" b="1" i="1" dirty="0">
              <a:blipFill dpi="0" rotWithShape="1">
                <a:blip r:embed="rId3">
                  <a:alphaModFix amt="78000"/>
                </a:blip>
                <a:srcRect/>
                <a:tile tx="635000" ty="-635000" sx="55000" sy="55000" flip="none" algn="tl"/>
              </a:blip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7B343BD-CF52-4A3F-B68E-57B5D49DFD1B}"/>
              </a:ext>
            </a:extLst>
          </p:cNvPr>
          <p:cNvSpPr txBox="1"/>
          <p:nvPr/>
        </p:nvSpPr>
        <p:spPr>
          <a:xfrm>
            <a:off x="8635677" y="4933928"/>
            <a:ext cx="151100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i="1" dirty="0">
                <a:blipFill dpi="0" rotWithShape="1">
                  <a:blip r:embed="rId3">
                    <a:alphaModFix amt="78000"/>
                  </a:blip>
                  <a:srcRect/>
                  <a:tile tx="635000" ty="-635000" sx="55000" sy="55000" flip="none" algn="tl"/>
                </a:blipFill>
                <a:latin typeface="+mj-ea"/>
                <a:ea typeface="+mj-ea"/>
                <a:cs typeface="Arial" panose="020B0604020202020204" pitchFamily="34" charset="0"/>
              </a:rPr>
              <a:t>[ 1978 ]</a:t>
            </a:r>
            <a:endParaRPr lang="zh-CN" altLang="en-US" sz="2400" b="1" i="1" dirty="0">
              <a:blipFill dpi="0" rotWithShape="1">
                <a:blip r:embed="rId3">
                  <a:alphaModFix amt="78000"/>
                </a:blip>
                <a:srcRect/>
                <a:tile tx="635000" ty="-635000" sx="55000" sy="55000" flip="none" algn="tl"/>
              </a:blip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B04EBD3-4D8C-455E-854F-4A3D9B856CC6}"/>
              </a:ext>
            </a:extLst>
          </p:cNvPr>
          <p:cNvSpPr txBox="1"/>
          <p:nvPr/>
        </p:nvSpPr>
        <p:spPr>
          <a:xfrm>
            <a:off x="6009545" y="4933928"/>
            <a:ext cx="151100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i="1" dirty="0">
                <a:blipFill dpi="0" rotWithShape="1">
                  <a:blip r:embed="rId3">
                    <a:alphaModFix amt="78000"/>
                  </a:blip>
                  <a:srcRect/>
                  <a:tile tx="635000" ty="-635000" sx="55000" sy="55000" flip="none" algn="tl"/>
                </a:blipFill>
                <a:latin typeface="+mj-ea"/>
                <a:ea typeface="+mj-ea"/>
                <a:cs typeface="Arial" panose="020B0604020202020204" pitchFamily="34" charset="0"/>
              </a:rPr>
              <a:t>[ 1928 ]</a:t>
            </a:r>
            <a:endParaRPr lang="zh-CN" altLang="en-US" sz="2400" b="1" i="1" dirty="0">
              <a:blipFill dpi="0" rotWithShape="1">
                <a:blip r:embed="rId3">
                  <a:alphaModFix amt="78000"/>
                </a:blip>
                <a:srcRect/>
                <a:tile tx="635000" ty="-635000" sx="55000" sy="55000" flip="none" algn="tl"/>
              </a:blip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A878B8D3-E679-4FA9-BF7E-3A3554723D35}"/>
              </a:ext>
            </a:extLst>
          </p:cNvPr>
          <p:cNvSpPr/>
          <p:nvPr/>
        </p:nvSpPr>
        <p:spPr>
          <a:xfrm>
            <a:off x="1475793" y="2567432"/>
            <a:ext cx="2257262" cy="2257262"/>
          </a:xfrm>
          <a:prstGeom prst="parallelogram">
            <a:avLst>
              <a:gd name="adj" fmla="val 31663"/>
            </a:avLst>
          </a:prstGeom>
          <a:blipFill dpi="0" rotWithShape="1">
            <a:blip r:embed="rId4"/>
            <a:srcRect/>
            <a:tile tx="82550" ty="400050" sx="100000" sy="100000" flip="none" algn="ctr"/>
          </a:blipFill>
          <a:ln>
            <a:solidFill>
              <a:srgbClr val="394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86345347-4336-471C-9E1C-E418A0840700}"/>
              </a:ext>
            </a:extLst>
          </p:cNvPr>
          <p:cNvCxnSpPr/>
          <p:nvPr/>
        </p:nvCxnSpPr>
        <p:spPr>
          <a:xfrm flipV="1">
            <a:off x="1263908" y="2362285"/>
            <a:ext cx="771571" cy="2539383"/>
          </a:xfrm>
          <a:prstGeom prst="line">
            <a:avLst/>
          </a:prstGeom>
          <a:ln>
            <a:solidFill>
              <a:srgbClr val="3945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F113E9AC-B1E2-4141-BF7E-93915359F62A}"/>
              </a:ext>
            </a:extLst>
          </p:cNvPr>
          <p:cNvSpPr txBox="1"/>
          <p:nvPr/>
        </p:nvSpPr>
        <p:spPr>
          <a:xfrm>
            <a:off x="1938037" y="2051920"/>
            <a:ext cx="2037777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spc="300" dirty="0">
                <a:blipFill dpi="0" rotWithShape="1">
                  <a:blip r:embed="rId3">
                    <a:alphaModFix amt="78000"/>
                    <a:extLst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广雅书院</a:t>
            </a:r>
          </a:p>
        </p:txBody>
      </p:sp>
      <p:sp>
        <p:nvSpPr>
          <p:cNvPr id="54" name="平行四边形 53">
            <a:extLst>
              <a:ext uri="{FF2B5EF4-FFF2-40B4-BE49-F238E27FC236}">
                <a16:creationId xmlns:a16="http://schemas.microsoft.com/office/drawing/2014/main" id="{DBC40CB5-A2AD-44B2-BB0B-81B2ADE932C5}"/>
              </a:ext>
            </a:extLst>
          </p:cNvPr>
          <p:cNvSpPr/>
          <p:nvPr/>
        </p:nvSpPr>
        <p:spPr>
          <a:xfrm>
            <a:off x="3912450" y="2567432"/>
            <a:ext cx="2257262" cy="2257262"/>
          </a:xfrm>
          <a:prstGeom prst="parallelogram">
            <a:avLst>
              <a:gd name="adj" fmla="val 31663"/>
            </a:avLst>
          </a:prstGeom>
          <a:blipFill dpi="0" rotWithShape="1">
            <a:blip r:embed="rId5"/>
            <a:srcRect/>
            <a:tile tx="958850" ty="101600" sx="100000" sy="100000" flip="none" algn="ctr"/>
          </a:blipFill>
          <a:ln>
            <a:solidFill>
              <a:srgbClr val="394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26D1BFCC-F9B4-4296-97C6-1C7363C89EDC}"/>
              </a:ext>
            </a:extLst>
          </p:cNvPr>
          <p:cNvCxnSpPr/>
          <p:nvPr/>
        </p:nvCxnSpPr>
        <p:spPr>
          <a:xfrm flipV="1">
            <a:off x="3535973" y="2362285"/>
            <a:ext cx="771571" cy="2539383"/>
          </a:xfrm>
          <a:prstGeom prst="line">
            <a:avLst/>
          </a:prstGeom>
          <a:ln>
            <a:solidFill>
              <a:srgbClr val="3945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511A2AFE-0A2E-4810-B1EA-88556E2BAC72}"/>
              </a:ext>
            </a:extLst>
          </p:cNvPr>
          <p:cNvSpPr txBox="1"/>
          <p:nvPr/>
        </p:nvSpPr>
        <p:spPr>
          <a:xfrm>
            <a:off x="4210102" y="2051920"/>
            <a:ext cx="2801131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spc="300" dirty="0">
                <a:blipFill dpi="0" rotWithShape="1">
                  <a:blip r:embed="rId3">
                    <a:alphaModFix amt="78000"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两广高等学堂</a:t>
            </a:r>
          </a:p>
        </p:txBody>
      </p:sp>
      <p:sp>
        <p:nvSpPr>
          <p:cNvPr id="58" name="平行四边形 57">
            <a:extLst>
              <a:ext uri="{FF2B5EF4-FFF2-40B4-BE49-F238E27FC236}">
                <a16:creationId xmlns:a16="http://schemas.microsoft.com/office/drawing/2014/main" id="{CB38E3DD-BC90-4F25-86AE-227B16E71710}"/>
              </a:ext>
            </a:extLst>
          </p:cNvPr>
          <p:cNvSpPr/>
          <p:nvPr/>
        </p:nvSpPr>
        <p:spPr>
          <a:xfrm>
            <a:off x="6572619" y="2567432"/>
            <a:ext cx="2257262" cy="2257262"/>
          </a:xfrm>
          <a:prstGeom prst="parallelogram">
            <a:avLst>
              <a:gd name="adj" fmla="val 31663"/>
            </a:avLst>
          </a:prstGeom>
          <a:blipFill dpi="0" rotWithShape="1">
            <a:blip r:embed="rId6"/>
            <a:srcRect/>
            <a:tile tx="215900" ty="393700" sx="80000" sy="80000" flip="none" algn="ctr"/>
          </a:blipFill>
          <a:ln>
            <a:solidFill>
              <a:srgbClr val="394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6DD8B188-2872-4131-AD1E-9842EA31E634}"/>
              </a:ext>
            </a:extLst>
          </p:cNvPr>
          <p:cNvCxnSpPr/>
          <p:nvPr/>
        </p:nvCxnSpPr>
        <p:spPr>
          <a:xfrm flipV="1">
            <a:off x="6214430" y="2362285"/>
            <a:ext cx="771571" cy="2539383"/>
          </a:xfrm>
          <a:prstGeom prst="line">
            <a:avLst/>
          </a:prstGeom>
          <a:ln>
            <a:solidFill>
              <a:srgbClr val="3945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EA7E89F3-5770-4A7D-9766-5E5EDD129A30}"/>
              </a:ext>
            </a:extLst>
          </p:cNvPr>
          <p:cNvSpPr txBox="1"/>
          <p:nvPr/>
        </p:nvSpPr>
        <p:spPr>
          <a:xfrm>
            <a:off x="6888559" y="2051920"/>
            <a:ext cx="2801131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spc="300" dirty="0">
                <a:blipFill dpi="0" rotWithShape="1">
                  <a:blip r:embed="rId3">
                    <a:alphaModFix amt="78000"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省立第一中学</a:t>
            </a:r>
          </a:p>
        </p:txBody>
      </p:sp>
      <p:sp>
        <p:nvSpPr>
          <p:cNvPr id="62" name="平行四边形 61">
            <a:extLst>
              <a:ext uri="{FF2B5EF4-FFF2-40B4-BE49-F238E27FC236}">
                <a16:creationId xmlns:a16="http://schemas.microsoft.com/office/drawing/2014/main" id="{BD9E70EE-057D-4A11-A2F9-5667230F5971}"/>
              </a:ext>
            </a:extLst>
          </p:cNvPr>
          <p:cNvSpPr/>
          <p:nvPr/>
        </p:nvSpPr>
        <p:spPr>
          <a:xfrm>
            <a:off x="9138641" y="2567432"/>
            <a:ext cx="2257262" cy="2257262"/>
          </a:xfrm>
          <a:prstGeom prst="parallelogram">
            <a:avLst>
              <a:gd name="adj" fmla="val 31663"/>
            </a:avLst>
          </a:prstGeom>
          <a:blipFill dpi="0" rotWithShape="1">
            <a:blip r:embed="rId7"/>
            <a:srcRect/>
            <a:tile tx="450850" ty="-279400" sx="100000" sy="100000" flip="none" algn="ctr"/>
          </a:blipFill>
          <a:ln>
            <a:solidFill>
              <a:srgbClr val="394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FE647D90-65B2-49B4-8647-5CAA751C483B}"/>
              </a:ext>
            </a:extLst>
          </p:cNvPr>
          <p:cNvCxnSpPr/>
          <p:nvPr/>
        </p:nvCxnSpPr>
        <p:spPr>
          <a:xfrm flipV="1">
            <a:off x="8842091" y="2362285"/>
            <a:ext cx="771571" cy="2539383"/>
          </a:xfrm>
          <a:prstGeom prst="line">
            <a:avLst/>
          </a:prstGeom>
          <a:ln>
            <a:solidFill>
              <a:srgbClr val="3945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EEBD3823-849F-4C25-A9E0-A9AE4B157104}"/>
              </a:ext>
            </a:extLst>
          </p:cNvPr>
          <p:cNvSpPr txBox="1"/>
          <p:nvPr/>
        </p:nvSpPr>
        <p:spPr>
          <a:xfrm>
            <a:off x="9516220" y="2051920"/>
            <a:ext cx="2037777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spc="300" dirty="0">
                <a:blipFill dpi="0" rotWithShape="1">
                  <a:blip r:embed="rId3">
                    <a:alphaModFix amt="78000"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广雅中学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AA49E513-5B75-4F01-9967-BC3BF8B0E592}"/>
              </a:ext>
            </a:extLst>
          </p:cNvPr>
          <p:cNvSpPr txBox="1"/>
          <p:nvPr/>
        </p:nvSpPr>
        <p:spPr>
          <a:xfrm>
            <a:off x="253799" y="192532"/>
            <a:ext cx="111740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blipFill dpi="0" rotWithShape="1">
                  <a:blip r:embed="rId3">
                    <a:alphaModFix amt="78000"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历 史</a:t>
            </a:r>
          </a:p>
        </p:txBody>
      </p:sp>
      <p:pic>
        <p:nvPicPr>
          <p:cNvPr id="67" name="图形 66">
            <a:extLst>
              <a:ext uri="{FF2B5EF4-FFF2-40B4-BE49-F238E27FC236}">
                <a16:creationId xmlns:a16="http://schemas.microsoft.com/office/drawing/2014/main" id="{D4CF585F-5102-4390-8E7A-A828646B14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73872" y="242644"/>
            <a:ext cx="462128" cy="462128"/>
          </a:xfrm>
          <a:prstGeom prst="rect">
            <a:avLst/>
          </a:prstGeom>
        </p:spPr>
      </p:pic>
      <p:sp>
        <p:nvSpPr>
          <p:cNvPr id="68" name="文本框 67">
            <a:extLst>
              <a:ext uri="{FF2B5EF4-FFF2-40B4-BE49-F238E27FC236}">
                <a16:creationId xmlns:a16="http://schemas.microsoft.com/office/drawing/2014/main" id="{C3F054D4-0A7A-4C61-A7AD-B8D7DAAFF6CB}"/>
              </a:ext>
            </a:extLst>
          </p:cNvPr>
          <p:cNvSpPr txBox="1"/>
          <p:nvPr/>
        </p:nvSpPr>
        <p:spPr>
          <a:xfrm>
            <a:off x="1871591" y="192532"/>
            <a:ext cx="4870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blipFill dpi="0" rotWithShape="1">
                  <a:blip r:embed="rId3">
                    <a:alphaModFix amt="78000"/>
                  </a:blip>
                  <a:srcRect/>
                  <a:tile tx="635000" ty="-635000" sx="100000" sy="100000" flip="none" algn="tl"/>
                </a:blip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时间轴</a:t>
            </a:r>
          </a:p>
        </p:txBody>
      </p:sp>
    </p:spTree>
    <p:extLst>
      <p:ext uri="{BB962C8B-B14F-4D97-AF65-F5344CB8AC3E}">
        <p14:creationId xmlns:p14="http://schemas.microsoft.com/office/powerpoint/2010/main" val="1831608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935</TotalTime>
  <Words>769</Words>
  <Application>Microsoft Office PowerPoint</Application>
  <PresentationFormat>宽屏</PresentationFormat>
  <Paragraphs>183</Paragraphs>
  <Slides>23</Slides>
  <Notes>21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23</vt:i4>
      </vt:variant>
    </vt:vector>
  </HeadingPairs>
  <TitlesOfParts>
    <vt:vector size="40" baseType="lpstr">
      <vt:lpstr>Segoe UI</vt:lpstr>
      <vt:lpstr>等线 Light</vt:lpstr>
      <vt:lpstr>Garamond</vt:lpstr>
      <vt:lpstr>Arial</vt:lpstr>
      <vt:lpstr>Segoe UI Light</vt:lpstr>
      <vt:lpstr>Wingdings</vt:lpstr>
      <vt:lpstr>方正清刻本悦宋简体</vt:lpstr>
      <vt:lpstr>方正粗黑宋简体</vt:lpstr>
      <vt:lpstr>微软雅黑</vt:lpstr>
      <vt:lpstr>Constantia</vt:lpstr>
      <vt:lpstr>宋体</vt:lpstr>
      <vt:lpstr>Calibri</vt:lpstr>
      <vt:lpstr>Century Gothic</vt:lpstr>
      <vt:lpstr>等线</vt:lpstr>
      <vt:lpstr>Office 主题​​</vt:lpstr>
      <vt:lpstr>1_Office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Gitwai Yim</dc:creator>
  <cp:lastModifiedBy>Yunxuan Liu</cp:lastModifiedBy>
  <cp:revision>149</cp:revision>
  <dcterms:created xsi:type="dcterms:W3CDTF">2019-04-06T02:30:37Z</dcterms:created>
  <dcterms:modified xsi:type="dcterms:W3CDTF">2019-04-13T09:37:28Z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2019-04-13T09:37:24.0612963Z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2b188448-c367-47ae-9837-8642c4cdd52e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